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06" r:id="rId13"/>
    <p:sldId id="298" r:id="rId14"/>
    <p:sldId id="299" r:id="rId15"/>
    <p:sldId id="300" r:id="rId16"/>
    <p:sldId id="304" r:id="rId17"/>
    <p:sldId id="301" r:id="rId18"/>
    <p:sldId id="310" r:id="rId19"/>
    <p:sldId id="308" r:id="rId20"/>
    <p:sldId id="309" r:id="rId21"/>
    <p:sldId id="312" r:id="rId22"/>
    <p:sldId id="313" r:id="rId23"/>
    <p:sldId id="315" r:id="rId24"/>
    <p:sldId id="31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1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12" Type="http://schemas.openxmlformats.org/officeDocument/2006/relationships/image" Target="../media/image2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11" Type="http://schemas.openxmlformats.org/officeDocument/2006/relationships/image" Target="../media/image20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32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12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11" Type="http://schemas.openxmlformats.org/officeDocument/2006/relationships/image" Target="../media/image30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3.png"/><Relationship Id="rId10" Type="http://schemas.openxmlformats.org/officeDocument/2006/relationships/image" Target="../media/image37.png"/><Relationship Id="rId4" Type="http://schemas.openxmlformats.org/officeDocument/2006/relationships/image" Target="../media/image11.png"/><Relationship Id="rId9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4249" y="2521131"/>
            <a:ext cx="6657409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one less than four?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this?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Name 2 numbers that </a:t>
            </a:r>
            <a:r>
              <a:rPr lang="en-GB" sz="2800" dirty="0">
                <a:latin typeface="Comic Sans MS" panose="030F0702030302020204" pitchFamily="66" charset="0"/>
              </a:rPr>
              <a:t>begin with the </a:t>
            </a:r>
            <a:r>
              <a:rPr lang="en-GB" sz="2800" dirty="0" smtClean="0">
                <a:latin typeface="Comic Sans MS" panose="030F0702030302020204" pitchFamily="66" charset="0"/>
              </a:rPr>
              <a:t>	letter “s”?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57140" y="2390503"/>
            <a:ext cx="803086" cy="1685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23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one less than four?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this?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Name 2 numbers that </a:t>
            </a:r>
            <a:r>
              <a:rPr lang="en-GB" sz="2800" dirty="0">
                <a:latin typeface="Comic Sans MS" panose="030F0702030302020204" pitchFamily="66" charset="0"/>
              </a:rPr>
              <a:t>begin with the </a:t>
            </a:r>
            <a:r>
              <a:rPr lang="en-GB" sz="2800" dirty="0" smtClean="0">
                <a:latin typeface="Comic Sans MS" panose="030F0702030302020204" pitchFamily="66" charset="0"/>
              </a:rPr>
              <a:t>	letter “s”?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57140" y="2390503"/>
            <a:ext cx="803086" cy="16857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94144" y="1617945"/>
            <a:ext cx="583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4202" y="357738"/>
            <a:ext cx="705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73436" y="2971787"/>
            <a:ext cx="6462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9389" y="4683362"/>
            <a:ext cx="284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six and  seven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5171" y="638540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Using a number track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454706"/>
              </p:ext>
            </p:extLst>
          </p:nvPr>
        </p:nvGraphicFramePr>
        <p:xfrm>
          <a:off x="855617" y="1488440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065919"/>
              </p:ext>
            </p:extLst>
          </p:nvPr>
        </p:nvGraphicFramePr>
        <p:xfrm>
          <a:off x="855617" y="2387825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one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two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three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four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five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six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seven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eight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nine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ten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pSp>
        <p:nvGrpSpPr>
          <p:cNvPr id="7" name="Group 6"/>
          <p:cNvGrpSpPr/>
          <p:nvPr/>
        </p:nvGrpSpPr>
        <p:grpSpPr>
          <a:xfrm>
            <a:off x="995911" y="3358711"/>
            <a:ext cx="2234317" cy="553972"/>
            <a:chOff x="1606731" y="879767"/>
            <a:chExt cx="2816332" cy="805780"/>
          </a:xfrm>
        </p:grpSpPr>
        <p:sp>
          <p:nvSpPr>
            <p:cNvPr id="8" name="TextBox 7"/>
            <p:cNvSpPr txBox="1"/>
            <p:nvPr/>
          </p:nvSpPr>
          <p:spPr>
            <a:xfrm>
              <a:off x="1606731" y="927978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</a:t>
              </a:r>
              <a:r>
                <a:rPr lang="en-GB" sz="2400" dirty="0" smtClean="0">
                  <a:latin typeface="Comic Sans MS" panose="030F0702030302020204" pitchFamily="66" charset="0"/>
                </a:rPr>
                <a:t>reater than</a:t>
              </a: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611128" y="3376125"/>
            <a:ext cx="1719424" cy="536558"/>
            <a:chOff x="4801500" y="860299"/>
            <a:chExt cx="2167316" cy="818473"/>
          </a:xfrm>
        </p:grpSpPr>
        <p:sp>
          <p:nvSpPr>
            <p:cNvPr id="11" name="TextBox 10"/>
            <p:cNvSpPr txBox="1"/>
            <p:nvPr/>
          </p:nvSpPr>
          <p:spPr>
            <a:xfrm>
              <a:off x="4867086" y="929977"/>
              <a:ext cx="2101730" cy="704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</a:t>
              </a:r>
              <a:r>
                <a:rPr lang="en-GB" sz="2400" dirty="0" smtClean="0">
                  <a:latin typeface="Comic Sans MS" panose="030F0702030302020204" pitchFamily="66" charset="0"/>
                </a:rPr>
                <a:t>ess than</a:t>
              </a: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876626" y="3342844"/>
            <a:ext cx="1719423" cy="569839"/>
            <a:chOff x="3473213" y="1509274"/>
            <a:chExt cx="2167314" cy="837303"/>
          </a:xfrm>
        </p:grpSpPr>
        <p:sp>
          <p:nvSpPr>
            <p:cNvPr id="14" name="TextBox 13"/>
            <p:cNvSpPr txBox="1"/>
            <p:nvPr/>
          </p:nvSpPr>
          <p:spPr>
            <a:xfrm>
              <a:off x="3637312" y="1558333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</a:t>
              </a:r>
              <a:r>
                <a:rPr lang="en-GB" sz="2400" dirty="0" smtClean="0">
                  <a:latin typeface="Comic Sans MS" panose="030F0702030302020204" pitchFamily="66" charset="0"/>
                </a:rPr>
                <a:t>qual to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1055541" y="4143051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3 is                     four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55541" y="4818807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five is                       5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55541" y="5494563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ten is                        2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3230228" y="4143051"/>
            <a:ext cx="1719424" cy="536558"/>
            <a:chOff x="4801500" y="860299"/>
            <a:chExt cx="2167316" cy="818473"/>
          </a:xfrm>
        </p:grpSpPr>
        <p:sp>
          <p:nvSpPr>
            <p:cNvPr id="26" name="TextBox 25"/>
            <p:cNvSpPr txBox="1"/>
            <p:nvPr/>
          </p:nvSpPr>
          <p:spPr>
            <a:xfrm>
              <a:off x="4867086" y="929977"/>
              <a:ext cx="2101730" cy="704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</a:t>
              </a:r>
              <a:r>
                <a:rPr lang="en-GB" sz="2400" dirty="0" smtClean="0">
                  <a:latin typeface="Comic Sans MS" panose="030F0702030302020204" pitchFamily="66" charset="0"/>
                </a:rPr>
                <a:t>ess than</a:t>
              </a: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570556" y="4795497"/>
            <a:ext cx="1719423" cy="569839"/>
            <a:chOff x="3473213" y="1509274"/>
            <a:chExt cx="2167314" cy="837303"/>
          </a:xfrm>
        </p:grpSpPr>
        <p:sp>
          <p:nvSpPr>
            <p:cNvPr id="29" name="TextBox 28"/>
            <p:cNvSpPr txBox="1"/>
            <p:nvPr/>
          </p:nvSpPr>
          <p:spPr>
            <a:xfrm>
              <a:off x="3637312" y="1578387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</a:t>
              </a:r>
              <a:r>
                <a:rPr lang="en-GB" sz="2400" dirty="0" smtClean="0">
                  <a:latin typeface="Comic Sans MS" panose="030F0702030302020204" pitchFamily="66" charset="0"/>
                </a:rPr>
                <a:t>qual to</a:t>
              </a: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382628" y="5483074"/>
            <a:ext cx="2234317" cy="553972"/>
            <a:chOff x="1606731" y="879767"/>
            <a:chExt cx="2816332" cy="805780"/>
          </a:xfrm>
        </p:grpSpPr>
        <p:sp>
          <p:nvSpPr>
            <p:cNvPr id="32" name="TextBox 31"/>
            <p:cNvSpPr txBox="1"/>
            <p:nvPr/>
          </p:nvSpPr>
          <p:spPr>
            <a:xfrm>
              <a:off x="1606731" y="927978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</a:t>
              </a:r>
              <a:r>
                <a:rPr lang="en-GB" sz="2400" dirty="0" smtClean="0">
                  <a:latin typeface="Comic Sans MS" panose="030F0702030302020204" pitchFamily="66" charset="0"/>
                </a:rPr>
                <a:t>reater than</a:t>
              </a:r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Oval 1"/>
          <p:cNvSpPr/>
          <p:nvPr/>
        </p:nvSpPr>
        <p:spPr>
          <a:xfrm>
            <a:off x="2351899" y="1604976"/>
            <a:ext cx="504000" cy="504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030260" y="2516678"/>
            <a:ext cx="504000" cy="504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3731891" y="2512322"/>
            <a:ext cx="504000" cy="504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3737256" y="1599490"/>
            <a:ext cx="504000" cy="504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7195669" y="2521542"/>
            <a:ext cx="504000" cy="504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652953" y="1607633"/>
            <a:ext cx="504000" cy="504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7 L -0.00035 0.0659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28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6 L 0.00018 -0.0666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-0.00035 0.0659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287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0.00018 -0.0666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-0.00035 0.06598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287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0.00017 -0.06667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" grpId="0" animBg="1"/>
      <p:bldP spid="2" grpId="1" animBg="1"/>
      <p:bldP spid="2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33002"/>
              </p:ext>
            </p:extLst>
          </p:nvPr>
        </p:nvGraphicFramePr>
        <p:xfrm>
          <a:off x="855617" y="1488440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9072553"/>
              </p:ext>
            </p:extLst>
          </p:nvPr>
        </p:nvGraphicFramePr>
        <p:xfrm>
          <a:off x="855617" y="2387825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one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two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three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four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five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six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seven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eight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nine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Comic Sans MS" panose="030F0702030302020204" pitchFamily="66" charset="0"/>
                        </a:rPr>
                        <a:t>ten</a:t>
                      </a:r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995911" y="3358711"/>
            <a:ext cx="2234317" cy="553972"/>
            <a:chOff x="1606731" y="879767"/>
            <a:chExt cx="2816332" cy="805780"/>
          </a:xfrm>
        </p:grpSpPr>
        <p:sp>
          <p:nvSpPr>
            <p:cNvPr id="9" name="TextBox 8"/>
            <p:cNvSpPr txBox="1"/>
            <p:nvPr/>
          </p:nvSpPr>
          <p:spPr>
            <a:xfrm>
              <a:off x="1606731" y="947830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</a:t>
              </a:r>
              <a:r>
                <a:rPr lang="en-GB" sz="2400" dirty="0" smtClean="0">
                  <a:latin typeface="Comic Sans MS" panose="030F0702030302020204" pitchFamily="66" charset="0"/>
                </a:rPr>
                <a:t>reater than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611128" y="3376125"/>
            <a:ext cx="1719424" cy="536558"/>
            <a:chOff x="4801500" y="860299"/>
            <a:chExt cx="2167316" cy="818473"/>
          </a:xfrm>
        </p:grpSpPr>
        <p:sp>
          <p:nvSpPr>
            <p:cNvPr id="12" name="TextBox 11"/>
            <p:cNvSpPr txBox="1"/>
            <p:nvPr/>
          </p:nvSpPr>
          <p:spPr>
            <a:xfrm>
              <a:off x="4867086" y="929977"/>
              <a:ext cx="2101730" cy="704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</a:t>
              </a:r>
              <a:r>
                <a:rPr lang="en-GB" sz="2400" dirty="0" smtClean="0">
                  <a:latin typeface="Comic Sans MS" panose="030F0702030302020204" pitchFamily="66" charset="0"/>
                </a:rPr>
                <a:t>ess than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876626" y="3342844"/>
            <a:ext cx="1719423" cy="569839"/>
            <a:chOff x="3473213" y="1509274"/>
            <a:chExt cx="2167314" cy="837303"/>
          </a:xfrm>
        </p:grpSpPr>
        <p:sp>
          <p:nvSpPr>
            <p:cNvPr id="15" name="TextBox 14"/>
            <p:cNvSpPr txBox="1"/>
            <p:nvPr/>
          </p:nvSpPr>
          <p:spPr>
            <a:xfrm>
              <a:off x="3637312" y="1578387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</a:t>
              </a:r>
              <a:r>
                <a:rPr lang="en-GB" sz="2400" dirty="0" smtClean="0">
                  <a:latin typeface="Comic Sans MS" panose="030F0702030302020204" pitchFamily="66" charset="0"/>
                </a:rPr>
                <a:t>qual to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055541" y="4143051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is                     seven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3151851" y="4143051"/>
            <a:ext cx="1719422" cy="536558"/>
            <a:chOff x="4801500" y="860299"/>
            <a:chExt cx="2167313" cy="818473"/>
          </a:xfrm>
        </p:grpSpPr>
        <p:sp>
          <p:nvSpPr>
            <p:cNvPr id="19" name="TextBox 18"/>
            <p:cNvSpPr txBox="1"/>
            <p:nvPr/>
          </p:nvSpPr>
          <p:spPr>
            <a:xfrm>
              <a:off x="4849883" y="950796"/>
              <a:ext cx="2101730" cy="704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</a:t>
              </a:r>
              <a:r>
                <a:rPr lang="en-GB" sz="2400" dirty="0" smtClean="0">
                  <a:latin typeface="Comic Sans MS" panose="030F0702030302020204" pitchFamily="66" charset="0"/>
                </a:rPr>
                <a:t>ess than</a:t>
              </a: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052716" y="5021037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nine is                     9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3637144" y="4983097"/>
            <a:ext cx="1719423" cy="569839"/>
            <a:chOff x="3473213" y="1509274"/>
            <a:chExt cx="2167314" cy="837303"/>
          </a:xfrm>
        </p:grpSpPr>
        <p:sp>
          <p:nvSpPr>
            <p:cNvPr id="29" name="TextBox 28"/>
            <p:cNvSpPr txBox="1"/>
            <p:nvPr/>
          </p:nvSpPr>
          <p:spPr>
            <a:xfrm>
              <a:off x="3637312" y="1598441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</a:t>
              </a:r>
              <a:r>
                <a:rPr lang="en-GB" sz="2400" dirty="0" smtClean="0">
                  <a:latin typeface="Comic Sans MS" panose="030F0702030302020204" pitchFamily="66" charset="0"/>
                </a:rPr>
                <a:t>qual to</a:t>
              </a: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5171" y="638540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Using a number track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982131"/>
              </p:ext>
            </p:extLst>
          </p:nvPr>
        </p:nvGraphicFramePr>
        <p:xfrm>
          <a:off x="875210" y="1292495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pSp>
        <p:nvGrpSpPr>
          <p:cNvPr id="7" name="Group 6"/>
          <p:cNvGrpSpPr/>
          <p:nvPr/>
        </p:nvGrpSpPr>
        <p:grpSpPr>
          <a:xfrm>
            <a:off x="995911" y="2196117"/>
            <a:ext cx="2234317" cy="1000899"/>
            <a:chOff x="1606731" y="879767"/>
            <a:chExt cx="2816332" cy="1455858"/>
          </a:xfrm>
        </p:grpSpPr>
        <p:sp>
          <p:nvSpPr>
            <p:cNvPr id="8" name="TextBox 7"/>
            <p:cNvSpPr txBox="1"/>
            <p:nvPr/>
          </p:nvSpPr>
          <p:spPr>
            <a:xfrm>
              <a:off x="1606731" y="947830"/>
              <a:ext cx="2816332" cy="1387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</a:t>
              </a:r>
              <a:r>
                <a:rPr lang="en-GB" sz="2400" dirty="0" smtClean="0">
                  <a:latin typeface="Comic Sans MS" panose="030F0702030302020204" pitchFamily="66" charset="0"/>
                </a:rPr>
                <a:t>reater than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611128" y="2213531"/>
            <a:ext cx="1719424" cy="878430"/>
            <a:chOff x="4801500" y="860299"/>
            <a:chExt cx="2167316" cy="1339970"/>
          </a:xfrm>
        </p:grpSpPr>
        <p:sp>
          <p:nvSpPr>
            <p:cNvPr id="11" name="TextBox 10"/>
            <p:cNvSpPr txBox="1"/>
            <p:nvPr/>
          </p:nvSpPr>
          <p:spPr>
            <a:xfrm>
              <a:off x="4867086" y="932654"/>
              <a:ext cx="2101730" cy="12676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</a:t>
              </a:r>
              <a:r>
                <a:rPr lang="en-GB" sz="2400" dirty="0" smtClean="0">
                  <a:latin typeface="Comic Sans MS" panose="030F0702030302020204" pitchFamily="66" charset="0"/>
                </a:rPr>
                <a:t>ess than</a:t>
              </a:r>
            </a:p>
            <a:p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876626" y="2180250"/>
            <a:ext cx="1719423" cy="1003484"/>
            <a:chOff x="3473213" y="1509274"/>
            <a:chExt cx="2167314" cy="1474487"/>
          </a:xfrm>
        </p:grpSpPr>
        <p:sp>
          <p:nvSpPr>
            <p:cNvPr id="14" name="TextBox 13"/>
            <p:cNvSpPr txBox="1"/>
            <p:nvPr/>
          </p:nvSpPr>
          <p:spPr>
            <a:xfrm>
              <a:off x="3637312" y="1581827"/>
              <a:ext cx="1819917" cy="14019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</a:t>
              </a:r>
              <a:r>
                <a:rPr lang="en-GB" sz="2400" dirty="0" smtClean="0">
                  <a:latin typeface="Comic Sans MS" panose="030F0702030302020204" pitchFamily="66" charset="0"/>
                </a:rPr>
                <a:t>qual to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368722" y="2750089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8722" y="2750089"/>
                <a:ext cx="720000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022888" y="2750089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2888" y="2750089"/>
                <a:ext cx="720000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645540" y="2715030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5540" y="2715030"/>
                <a:ext cx="720000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031595" y="2745733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1595" y="2745733"/>
                <a:ext cx="720000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364366" y="2745733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4366" y="2745733"/>
                <a:ext cx="720000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val 21"/>
          <p:cNvSpPr/>
          <p:nvPr/>
        </p:nvSpPr>
        <p:spPr>
          <a:xfrm>
            <a:off x="4391079" y="1371113"/>
            <a:ext cx="576000" cy="576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3"/>
          <p:cNvGrpSpPr/>
          <p:nvPr/>
        </p:nvGrpSpPr>
        <p:grpSpPr>
          <a:xfrm>
            <a:off x="1110133" y="3570941"/>
            <a:ext cx="6126480" cy="720000"/>
            <a:chOff x="1110133" y="4054271"/>
            <a:chExt cx="6126480" cy="720000"/>
          </a:xfrm>
        </p:grpSpPr>
        <p:sp>
          <p:nvSpPr>
            <p:cNvPr id="23" name="TextBox 22"/>
            <p:cNvSpPr txBox="1"/>
            <p:nvPr/>
          </p:nvSpPr>
          <p:spPr>
            <a:xfrm>
              <a:off x="1110133" y="4143051"/>
              <a:ext cx="61264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Comic Sans MS" panose="030F0702030302020204" pitchFamily="66" charset="0"/>
                </a:rPr>
                <a:t>6         10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" name="Oval 1"/>
            <p:cNvSpPr/>
            <p:nvPr/>
          </p:nvSpPr>
          <p:spPr>
            <a:xfrm>
              <a:off x="3769044" y="4054271"/>
              <a:ext cx="720000" cy="720000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055541" y="4469253"/>
            <a:ext cx="6126480" cy="720000"/>
            <a:chOff x="1055541" y="4054271"/>
            <a:chExt cx="6126480" cy="720000"/>
          </a:xfrm>
        </p:grpSpPr>
        <p:sp>
          <p:nvSpPr>
            <p:cNvPr id="26" name="TextBox 25"/>
            <p:cNvSpPr txBox="1"/>
            <p:nvPr/>
          </p:nvSpPr>
          <p:spPr>
            <a:xfrm>
              <a:off x="1055541" y="4143051"/>
              <a:ext cx="61264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3</a:t>
              </a:r>
              <a:r>
                <a:rPr lang="en-GB" sz="2800" dirty="0" smtClean="0">
                  <a:latin typeface="Comic Sans MS" panose="030F0702030302020204" pitchFamily="66" charset="0"/>
                </a:rPr>
                <a:t>          1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3767289" y="4054271"/>
              <a:ext cx="720000" cy="720000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Oval 30"/>
          <p:cNvSpPr/>
          <p:nvPr/>
        </p:nvSpPr>
        <p:spPr>
          <a:xfrm>
            <a:off x="7189927" y="1371113"/>
            <a:ext cx="576000" cy="576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2319019" y="1371113"/>
            <a:ext cx="576000" cy="576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944445" y="1371113"/>
            <a:ext cx="576000" cy="576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1631732" y="1371113"/>
            <a:ext cx="576000" cy="576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3711230" y="1371113"/>
            <a:ext cx="576000" cy="576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3735912" y="3563834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5912" y="3563834"/>
                <a:ext cx="720000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3790504" y="4440647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0504" y="4440647"/>
                <a:ext cx="720000" cy="70788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3728100" y="5349015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8100" y="5349015"/>
                <a:ext cx="720000" cy="7078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8" name="Group 37"/>
          <p:cNvGrpSpPr/>
          <p:nvPr/>
        </p:nvGrpSpPr>
        <p:grpSpPr>
          <a:xfrm>
            <a:off x="1055541" y="5342958"/>
            <a:ext cx="6126480" cy="720000"/>
            <a:chOff x="1055541" y="4054271"/>
            <a:chExt cx="6126480" cy="720000"/>
          </a:xfrm>
        </p:grpSpPr>
        <p:sp>
          <p:nvSpPr>
            <p:cNvPr id="41" name="TextBox 40"/>
            <p:cNvSpPr txBox="1"/>
            <p:nvPr/>
          </p:nvSpPr>
          <p:spPr>
            <a:xfrm>
              <a:off x="1055541" y="4143051"/>
              <a:ext cx="61264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Comic Sans MS" panose="030F0702030302020204" pitchFamily="66" charset="0"/>
                </a:rPr>
                <a:t>2          5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3767289" y="4054271"/>
              <a:ext cx="720000" cy="720000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91581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2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/>
      <p:bldP spid="37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48733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63002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995911" y="2196117"/>
            <a:ext cx="2234317" cy="1000899"/>
            <a:chOff x="1606731" y="879767"/>
            <a:chExt cx="2816332" cy="1455858"/>
          </a:xfrm>
        </p:grpSpPr>
        <p:sp>
          <p:nvSpPr>
            <p:cNvPr id="8" name="TextBox 7"/>
            <p:cNvSpPr txBox="1"/>
            <p:nvPr/>
          </p:nvSpPr>
          <p:spPr>
            <a:xfrm>
              <a:off x="1606731" y="947830"/>
              <a:ext cx="2816332" cy="1387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</a:t>
              </a:r>
              <a:r>
                <a:rPr lang="en-GB" sz="2400" dirty="0" smtClean="0">
                  <a:latin typeface="Comic Sans MS" panose="030F0702030302020204" pitchFamily="66" charset="0"/>
                </a:rPr>
                <a:t>reater than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611128" y="2213531"/>
            <a:ext cx="1719424" cy="878430"/>
            <a:chOff x="4801500" y="860299"/>
            <a:chExt cx="2167316" cy="1339970"/>
          </a:xfrm>
        </p:grpSpPr>
        <p:sp>
          <p:nvSpPr>
            <p:cNvPr id="11" name="TextBox 10"/>
            <p:cNvSpPr txBox="1"/>
            <p:nvPr/>
          </p:nvSpPr>
          <p:spPr>
            <a:xfrm>
              <a:off x="4867086" y="932654"/>
              <a:ext cx="2101730" cy="12676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</a:t>
              </a:r>
              <a:r>
                <a:rPr lang="en-GB" sz="2400" dirty="0" smtClean="0">
                  <a:latin typeface="Comic Sans MS" panose="030F0702030302020204" pitchFamily="66" charset="0"/>
                </a:rPr>
                <a:t>ess than</a:t>
              </a:r>
            </a:p>
            <a:p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876626" y="2180250"/>
            <a:ext cx="1719423" cy="1003484"/>
            <a:chOff x="3473213" y="1509274"/>
            <a:chExt cx="2167314" cy="1474487"/>
          </a:xfrm>
        </p:grpSpPr>
        <p:sp>
          <p:nvSpPr>
            <p:cNvPr id="14" name="TextBox 13"/>
            <p:cNvSpPr txBox="1"/>
            <p:nvPr/>
          </p:nvSpPr>
          <p:spPr>
            <a:xfrm>
              <a:off x="3637312" y="1581827"/>
              <a:ext cx="1819917" cy="14019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</a:t>
              </a:r>
              <a:r>
                <a:rPr lang="en-GB" sz="2400" dirty="0" smtClean="0">
                  <a:latin typeface="Comic Sans MS" panose="030F0702030302020204" pitchFamily="66" charset="0"/>
                </a:rPr>
                <a:t>qual to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368722" y="2750089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8722" y="2750089"/>
                <a:ext cx="720000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022888" y="2750089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2888" y="2750089"/>
                <a:ext cx="720000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645540" y="2715030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5540" y="2715030"/>
                <a:ext cx="720000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031595" y="2745733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1595" y="2745733"/>
                <a:ext cx="720000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364366" y="2745733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4366" y="2745733"/>
                <a:ext cx="720000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1" name="Group 20"/>
          <p:cNvGrpSpPr/>
          <p:nvPr/>
        </p:nvGrpSpPr>
        <p:grpSpPr>
          <a:xfrm>
            <a:off x="1082837" y="3570941"/>
            <a:ext cx="6126480" cy="720000"/>
            <a:chOff x="1055541" y="4054271"/>
            <a:chExt cx="6126480" cy="720000"/>
          </a:xfrm>
        </p:grpSpPr>
        <p:sp>
          <p:nvSpPr>
            <p:cNvPr id="22" name="TextBox 21"/>
            <p:cNvSpPr txBox="1"/>
            <p:nvPr/>
          </p:nvSpPr>
          <p:spPr>
            <a:xfrm>
              <a:off x="1055541" y="4143051"/>
              <a:ext cx="61264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6</a:t>
              </a:r>
              <a:r>
                <a:rPr lang="en-GB" sz="2800" dirty="0" smtClean="0">
                  <a:latin typeface="Comic Sans MS" panose="030F0702030302020204" pitchFamily="66" charset="0"/>
                </a:rPr>
                <a:t>           1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3728100" y="4054271"/>
              <a:ext cx="720000" cy="720000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055541" y="4469253"/>
            <a:ext cx="6126480" cy="720000"/>
            <a:chOff x="1055541" y="4054271"/>
            <a:chExt cx="6126480" cy="720000"/>
          </a:xfrm>
        </p:grpSpPr>
        <p:sp>
          <p:nvSpPr>
            <p:cNvPr id="25" name="TextBox 24"/>
            <p:cNvSpPr txBox="1"/>
            <p:nvPr/>
          </p:nvSpPr>
          <p:spPr>
            <a:xfrm>
              <a:off x="1055541" y="4143051"/>
              <a:ext cx="61264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Comic Sans MS" panose="030F0702030302020204" pitchFamily="66" charset="0"/>
                </a:rPr>
                <a:t>8          8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3767289" y="4054271"/>
              <a:ext cx="720000" cy="720000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055541" y="5367566"/>
            <a:ext cx="6126480" cy="720000"/>
            <a:chOff x="1055541" y="4054271"/>
            <a:chExt cx="6126480" cy="720000"/>
          </a:xfrm>
        </p:grpSpPr>
        <p:sp>
          <p:nvSpPr>
            <p:cNvPr id="28" name="TextBox 27"/>
            <p:cNvSpPr txBox="1"/>
            <p:nvPr/>
          </p:nvSpPr>
          <p:spPr>
            <a:xfrm>
              <a:off x="1055541" y="4143051"/>
              <a:ext cx="61264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2</a:t>
              </a:r>
              <a:r>
                <a:rPr lang="en-GB" sz="2800" dirty="0" smtClean="0">
                  <a:latin typeface="Comic Sans MS" panose="030F0702030302020204" pitchFamily="66" charset="0"/>
                </a:rPr>
                <a:t>          9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3780937" y="4054271"/>
              <a:ext cx="720000" cy="720000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3728039" y="3713962"/>
            <a:ext cx="7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3755396" y="5349015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5396" y="5349015"/>
                <a:ext cx="720000" cy="70788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776856" y="4477822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6856" y="4477822"/>
                <a:ext cx="720000" cy="7078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783081" y="3572991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3081" y="3572991"/>
                <a:ext cx="720000" cy="70788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1071639"/>
              </p:ext>
            </p:extLst>
          </p:nvPr>
        </p:nvGraphicFramePr>
        <p:xfrm>
          <a:off x="875210" y="1292495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32611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543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Table 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929214"/>
              </p:ext>
            </p:extLst>
          </p:nvPr>
        </p:nvGraphicFramePr>
        <p:xfrm>
          <a:off x="875210" y="952860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pSp>
        <p:nvGrpSpPr>
          <p:cNvPr id="79" name="Group 78"/>
          <p:cNvGrpSpPr/>
          <p:nvPr/>
        </p:nvGrpSpPr>
        <p:grpSpPr>
          <a:xfrm>
            <a:off x="995911" y="1791167"/>
            <a:ext cx="2234317" cy="973603"/>
            <a:chOff x="1606731" y="879767"/>
            <a:chExt cx="2816332" cy="1416154"/>
          </a:xfrm>
        </p:grpSpPr>
        <p:sp>
          <p:nvSpPr>
            <p:cNvPr id="80" name="TextBox 79"/>
            <p:cNvSpPr txBox="1"/>
            <p:nvPr/>
          </p:nvSpPr>
          <p:spPr>
            <a:xfrm>
              <a:off x="1606731" y="908126"/>
              <a:ext cx="2816332" cy="1387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</a:t>
              </a:r>
              <a:r>
                <a:rPr lang="en-GB" sz="2400" dirty="0" smtClean="0">
                  <a:latin typeface="Comic Sans MS" panose="030F0702030302020204" pitchFamily="66" charset="0"/>
                </a:rPr>
                <a:t>reater than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81" name="Rounded Rectangle 80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3611128" y="1808581"/>
            <a:ext cx="1719424" cy="864782"/>
            <a:chOff x="4801500" y="860299"/>
            <a:chExt cx="2167316" cy="1319151"/>
          </a:xfrm>
        </p:grpSpPr>
        <p:sp>
          <p:nvSpPr>
            <p:cNvPr id="83" name="TextBox 82"/>
            <p:cNvSpPr txBox="1"/>
            <p:nvPr/>
          </p:nvSpPr>
          <p:spPr>
            <a:xfrm>
              <a:off x="4867086" y="911835"/>
              <a:ext cx="2101730" cy="12676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</a:t>
              </a:r>
              <a:r>
                <a:rPr lang="en-GB" sz="2400" dirty="0" smtClean="0">
                  <a:latin typeface="Comic Sans MS" panose="030F0702030302020204" pitchFamily="66" charset="0"/>
                </a:rPr>
                <a:t>ess than</a:t>
              </a:r>
            </a:p>
            <a:p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876626" y="1775300"/>
            <a:ext cx="1719423" cy="1003484"/>
            <a:chOff x="3473213" y="1509274"/>
            <a:chExt cx="2167314" cy="1474487"/>
          </a:xfrm>
        </p:grpSpPr>
        <p:sp>
          <p:nvSpPr>
            <p:cNvPr id="86" name="TextBox 85"/>
            <p:cNvSpPr txBox="1"/>
            <p:nvPr/>
          </p:nvSpPr>
          <p:spPr>
            <a:xfrm>
              <a:off x="3637312" y="1581827"/>
              <a:ext cx="1819917" cy="14019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</a:t>
              </a:r>
              <a:r>
                <a:rPr lang="en-GB" sz="2400" dirty="0" smtClean="0">
                  <a:latin typeface="Comic Sans MS" panose="030F0702030302020204" pitchFamily="66" charset="0"/>
                </a:rPr>
                <a:t>qual to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/>
              <p:cNvSpPr txBox="1"/>
              <p:nvPr/>
            </p:nvSpPr>
            <p:spPr>
              <a:xfrm>
                <a:off x="6368722" y="2345139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88" name="TextBox 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8722" y="2345139"/>
                <a:ext cx="720000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4022888" y="2345139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2888" y="2345139"/>
                <a:ext cx="720000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/>
              <p:cNvSpPr txBox="1"/>
              <p:nvPr/>
            </p:nvSpPr>
            <p:spPr>
              <a:xfrm>
                <a:off x="1645540" y="2310080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90" name="TextBox 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5540" y="2310080"/>
                <a:ext cx="720000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/>
              <p:cNvSpPr txBox="1"/>
              <p:nvPr/>
            </p:nvSpPr>
            <p:spPr>
              <a:xfrm>
                <a:off x="4031595" y="2340783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91" name="TextBox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1595" y="2340783"/>
                <a:ext cx="720000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/>
              <p:cNvSpPr txBox="1"/>
              <p:nvPr/>
            </p:nvSpPr>
            <p:spPr>
              <a:xfrm>
                <a:off x="6364366" y="2340783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92" name="TextBox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4366" y="2340783"/>
                <a:ext cx="720000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3" name="TextBox 92"/>
          <p:cNvSpPr txBox="1"/>
          <p:nvPr/>
        </p:nvSpPr>
        <p:spPr>
          <a:xfrm>
            <a:off x="2896236" y="3287493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3700743" y="3158884"/>
            <a:ext cx="7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/>
              <p:cNvSpPr txBox="1"/>
              <p:nvPr/>
            </p:nvSpPr>
            <p:spPr>
              <a:xfrm>
                <a:off x="3769433" y="3168040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95" name="TextBox 9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9433" y="3168040"/>
                <a:ext cx="720000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6" name="Rounded Rectangle 95"/>
          <p:cNvSpPr/>
          <p:nvPr/>
        </p:nvSpPr>
        <p:spPr>
          <a:xfrm>
            <a:off x="4577250" y="3250655"/>
            <a:ext cx="648000" cy="648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2904943" y="4093040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4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3709450" y="3964431"/>
            <a:ext cx="7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Box 98"/>
              <p:cNvSpPr txBox="1"/>
              <p:nvPr/>
            </p:nvSpPr>
            <p:spPr>
              <a:xfrm>
                <a:off x="3778140" y="3973587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99" name="TextBox 9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8140" y="3973587"/>
                <a:ext cx="720000" cy="70788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0" name="Rounded Rectangle 99"/>
          <p:cNvSpPr/>
          <p:nvPr/>
        </p:nvSpPr>
        <p:spPr>
          <a:xfrm>
            <a:off x="4585957" y="4056202"/>
            <a:ext cx="648000" cy="648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TextBox 100"/>
          <p:cNvSpPr txBox="1"/>
          <p:nvPr/>
        </p:nvSpPr>
        <p:spPr>
          <a:xfrm>
            <a:off x="2896236" y="4914007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4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3700743" y="4785398"/>
            <a:ext cx="7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TextBox 102"/>
              <p:cNvSpPr txBox="1"/>
              <p:nvPr/>
            </p:nvSpPr>
            <p:spPr>
              <a:xfrm>
                <a:off x="3769433" y="4794554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03" name="TextBox 10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9433" y="4794554"/>
                <a:ext cx="720000" cy="7078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4" name="Rounded Rectangle 103"/>
          <p:cNvSpPr/>
          <p:nvPr/>
        </p:nvSpPr>
        <p:spPr>
          <a:xfrm>
            <a:off x="4577250" y="4877169"/>
            <a:ext cx="648000" cy="648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TextBox 104"/>
          <p:cNvSpPr txBox="1"/>
          <p:nvPr/>
        </p:nvSpPr>
        <p:spPr>
          <a:xfrm>
            <a:off x="4313716" y="3269755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  <a:r>
              <a:rPr lang="en-GB" sz="3600" dirty="0" smtClean="0">
                <a:latin typeface="Comic Sans MS" panose="030F0702030302020204" pitchFamily="66" charset="0"/>
              </a:rPr>
              <a:t>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4337924" y="4074425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2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4585956" y="4878838"/>
            <a:ext cx="6392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  <a:r>
              <a:rPr lang="en-GB" sz="3600" dirty="0" smtClean="0">
                <a:latin typeface="Comic Sans MS" panose="030F0702030302020204" pitchFamily="66" charset="0"/>
              </a:rPr>
              <a:t>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08" name="Oval 107"/>
          <p:cNvSpPr/>
          <p:nvPr/>
        </p:nvSpPr>
        <p:spPr>
          <a:xfrm>
            <a:off x="3021480" y="1039783"/>
            <a:ext cx="576000" cy="576000"/>
          </a:xfrm>
          <a:prstGeom prst="ellipse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TextBox 108"/>
          <p:cNvSpPr txBox="1"/>
          <p:nvPr/>
        </p:nvSpPr>
        <p:spPr>
          <a:xfrm>
            <a:off x="2896236" y="3252324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4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724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5" grpId="0"/>
      <p:bldP spid="96" grpId="0" animBg="1"/>
      <p:bldP spid="97" grpId="0"/>
      <p:bldP spid="98" grpId="0"/>
      <p:bldP spid="99" grpId="0"/>
      <p:bldP spid="100" grpId="0" animBg="1"/>
      <p:bldP spid="101" grpId="0"/>
      <p:bldP spid="102" grpId="0"/>
      <p:bldP spid="103" grpId="0"/>
      <p:bldP spid="104" grpId="0" animBg="1"/>
      <p:bldP spid="105" grpId="0"/>
      <p:bldP spid="106" grpId="0"/>
      <p:bldP spid="107" grpId="0"/>
      <p:bldP spid="108" grpId="0" animBg="1"/>
      <p:bldP spid="10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1463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65732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394461"/>
              </p:ext>
            </p:extLst>
          </p:nvPr>
        </p:nvGraphicFramePr>
        <p:xfrm>
          <a:off x="875210" y="1292495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pSp>
        <p:nvGrpSpPr>
          <p:cNvPr id="52" name="Group 51"/>
          <p:cNvGrpSpPr/>
          <p:nvPr/>
        </p:nvGrpSpPr>
        <p:grpSpPr>
          <a:xfrm>
            <a:off x="995911" y="2196117"/>
            <a:ext cx="2234317" cy="987251"/>
            <a:chOff x="1606731" y="879767"/>
            <a:chExt cx="2816332" cy="1436006"/>
          </a:xfrm>
        </p:grpSpPr>
        <p:sp>
          <p:nvSpPr>
            <p:cNvPr id="53" name="TextBox 52"/>
            <p:cNvSpPr txBox="1"/>
            <p:nvPr/>
          </p:nvSpPr>
          <p:spPr>
            <a:xfrm>
              <a:off x="1606731" y="927978"/>
              <a:ext cx="2816332" cy="1387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</a:t>
              </a:r>
              <a:r>
                <a:rPr lang="en-GB" sz="2400" dirty="0" smtClean="0">
                  <a:latin typeface="Comic Sans MS" panose="030F0702030302020204" pitchFamily="66" charset="0"/>
                </a:rPr>
                <a:t>reater than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54" name="Rounded Rectangle 53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3611128" y="2213531"/>
            <a:ext cx="1719424" cy="864782"/>
            <a:chOff x="4801500" y="860299"/>
            <a:chExt cx="2167316" cy="1319151"/>
          </a:xfrm>
        </p:grpSpPr>
        <p:sp>
          <p:nvSpPr>
            <p:cNvPr id="56" name="TextBox 55"/>
            <p:cNvSpPr txBox="1"/>
            <p:nvPr/>
          </p:nvSpPr>
          <p:spPr>
            <a:xfrm>
              <a:off x="4867086" y="911835"/>
              <a:ext cx="2101730" cy="12676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</a:t>
              </a:r>
              <a:r>
                <a:rPr lang="en-GB" sz="2400" dirty="0" smtClean="0">
                  <a:latin typeface="Comic Sans MS" panose="030F0702030302020204" pitchFamily="66" charset="0"/>
                </a:rPr>
                <a:t>ess than</a:t>
              </a:r>
            </a:p>
            <a:p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57" name="Rounded Rectangle 56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5876626" y="2180250"/>
            <a:ext cx="1719423" cy="989836"/>
            <a:chOff x="3473213" y="1509274"/>
            <a:chExt cx="2167314" cy="1454433"/>
          </a:xfrm>
        </p:grpSpPr>
        <p:sp>
          <p:nvSpPr>
            <p:cNvPr id="59" name="TextBox 58"/>
            <p:cNvSpPr txBox="1"/>
            <p:nvPr/>
          </p:nvSpPr>
          <p:spPr>
            <a:xfrm>
              <a:off x="3637312" y="1561773"/>
              <a:ext cx="1819917" cy="14019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</a:t>
              </a:r>
              <a:r>
                <a:rPr lang="en-GB" sz="2400" dirty="0" smtClean="0">
                  <a:latin typeface="Comic Sans MS" panose="030F0702030302020204" pitchFamily="66" charset="0"/>
                </a:rPr>
                <a:t>qual to</a:t>
              </a:r>
            </a:p>
            <a:p>
              <a:endParaRPr lang="en-GB" sz="3200" b="1" dirty="0">
                <a:latin typeface="Comic Sans MS" panose="030F0702030302020204" pitchFamily="66" charset="0"/>
              </a:endParaRPr>
            </a:p>
          </p:txBody>
        </p:sp>
        <p:sp>
          <p:nvSpPr>
            <p:cNvPr id="60" name="Rounded Rectangle 59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6368722" y="2750089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8722" y="2750089"/>
                <a:ext cx="720000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4022888" y="2750089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2888" y="2750089"/>
                <a:ext cx="720000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1645540" y="2715030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5540" y="2715030"/>
                <a:ext cx="720000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4031595" y="2745733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1595" y="2745733"/>
                <a:ext cx="720000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6364366" y="2745733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4366" y="2745733"/>
                <a:ext cx="720000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TextBox 65"/>
          <p:cNvSpPr txBox="1"/>
          <p:nvPr/>
        </p:nvSpPr>
        <p:spPr>
          <a:xfrm>
            <a:off x="2896236" y="3692443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  <a:r>
              <a:rPr lang="en-GB" sz="3600" dirty="0" smtClean="0">
                <a:latin typeface="Comic Sans MS" panose="030F0702030302020204" pitchFamily="66" charset="0"/>
              </a:rPr>
              <a:t>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700743" y="3563834"/>
            <a:ext cx="7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3769433" y="3572990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9433" y="3572990"/>
                <a:ext cx="720000" cy="70788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Rounded Rectangle 68"/>
          <p:cNvSpPr/>
          <p:nvPr/>
        </p:nvSpPr>
        <p:spPr>
          <a:xfrm>
            <a:off x="4536306" y="3655605"/>
            <a:ext cx="648000" cy="648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Box 69"/>
          <p:cNvSpPr txBox="1"/>
          <p:nvPr/>
        </p:nvSpPr>
        <p:spPr>
          <a:xfrm>
            <a:off x="2904943" y="4497990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  <a:r>
              <a:rPr lang="en-GB" sz="3600" dirty="0" smtClean="0">
                <a:latin typeface="Comic Sans MS" panose="030F0702030302020204" pitchFamily="66" charset="0"/>
              </a:rPr>
              <a:t>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709450" y="4369381"/>
            <a:ext cx="7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3778140" y="4378537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8140" y="4378537"/>
                <a:ext cx="720000" cy="7078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Rounded Rectangle 72"/>
          <p:cNvSpPr/>
          <p:nvPr/>
        </p:nvSpPr>
        <p:spPr>
          <a:xfrm>
            <a:off x="4545013" y="4461152"/>
            <a:ext cx="648000" cy="648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Box 73"/>
          <p:cNvSpPr txBox="1"/>
          <p:nvPr/>
        </p:nvSpPr>
        <p:spPr>
          <a:xfrm>
            <a:off x="3700743" y="5190348"/>
            <a:ext cx="7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3810377" y="5199504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377" y="5199504"/>
                <a:ext cx="720000" cy="70788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6" name="Rounded Rectangle 75"/>
          <p:cNvSpPr/>
          <p:nvPr/>
        </p:nvSpPr>
        <p:spPr>
          <a:xfrm>
            <a:off x="4536306" y="5282119"/>
            <a:ext cx="648000" cy="648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TextBox 76"/>
          <p:cNvSpPr txBox="1"/>
          <p:nvPr/>
        </p:nvSpPr>
        <p:spPr>
          <a:xfrm>
            <a:off x="4313716" y="3674705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9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296980" y="4479375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2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5307170" y="3655605"/>
            <a:ext cx="648000" cy="648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TextBox 79"/>
          <p:cNvSpPr txBox="1"/>
          <p:nvPr/>
        </p:nvSpPr>
        <p:spPr>
          <a:xfrm>
            <a:off x="5043636" y="3674705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10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3150942" y="5303537"/>
            <a:ext cx="648000" cy="648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0244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 animBg="1"/>
      <p:bldP spid="70" grpId="0"/>
      <p:bldP spid="71" grpId="0"/>
      <p:bldP spid="72" grpId="0"/>
      <p:bldP spid="73" grpId="0" animBg="1"/>
      <p:bldP spid="74" grpId="0"/>
      <p:bldP spid="75" grpId="0"/>
      <p:bldP spid="76" grpId="0" animBg="1"/>
      <p:bldP spid="77" grpId="0"/>
      <p:bldP spid="78" grpId="0"/>
      <p:bldP spid="79" grpId="0" animBg="1"/>
      <p:bldP spid="80" grpId="0"/>
      <p:bldP spid="8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80069" y="4768147"/>
            <a:ext cx="1368834" cy="94529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37343" y="2861575"/>
            <a:ext cx="1250012" cy="875008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269535" y="821048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7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760492" y="706190"/>
            <a:ext cx="7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2829182" y="715346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9182" y="715346"/>
                <a:ext cx="720000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ounded Rectangle 41"/>
          <p:cNvSpPr/>
          <p:nvPr/>
        </p:nvSpPr>
        <p:spPr>
          <a:xfrm>
            <a:off x="2210691" y="819379"/>
            <a:ext cx="648000" cy="648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2301818" y="4961462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7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792775" y="4846604"/>
            <a:ext cx="7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1861465" y="4855760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1465" y="4855760"/>
                <a:ext cx="720000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ounded Rectangle 45"/>
          <p:cNvSpPr/>
          <p:nvPr/>
        </p:nvSpPr>
        <p:spPr>
          <a:xfrm>
            <a:off x="1242974" y="4959793"/>
            <a:ext cx="648000" cy="648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2251635" y="2696895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7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42592" y="2582037"/>
            <a:ext cx="7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1811282" y="2591193"/>
                <a:ext cx="720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1282" y="2591193"/>
                <a:ext cx="720000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ounded Rectangle 49"/>
          <p:cNvSpPr/>
          <p:nvPr/>
        </p:nvSpPr>
        <p:spPr>
          <a:xfrm>
            <a:off x="1192791" y="2695226"/>
            <a:ext cx="648000" cy="648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ounded Rectangular Callout 1"/>
          <p:cNvSpPr/>
          <p:nvPr/>
        </p:nvSpPr>
        <p:spPr>
          <a:xfrm>
            <a:off x="5228749" y="2222635"/>
            <a:ext cx="2877521" cy="796591"/>
          </a:xfrm>
          <a:prstGeom prst="wedgeRoundRectCallout">
            <a:avLst>
              <a:gd name="adj1" fmla="val -70315"/>
              <a:gd name="adj2" fmla="val 5308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ounded Rectangular Callout 81"/>
          <p:cNvSpPr/>
          <p:nvPr/>
        </p:nvSpPr>
        <p:spPr>
          <a:xfrm>
            <a:off x="4917565" y="4206240"/>
            <a:ext cx="3066167" cy="755222"/>
          </a:xfrm>
          <a:prstGeom prst="wedgeRoundRectCallout">
            <a:avLst>
              <a:gd name="adj1" fmla="val -57604"/>
              <a:gd name="adj2" fmla="val 8955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228749" y="2387889"/>
            <a:ext cx="2674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 is less than 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917566" y="4347426"/>
            <a:ext cx="3066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  <a:r>
              <a:rPr lang="en-GB" sz="2400" dirty="0" smtClean="0">
                <a:latin typeface="Comic Sans MS" panose="030F0702030302020204" pitchFamily="66" charset="0"/>
              </a:rPr>
              <a:t> is greater than 7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934996" y="2706051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  <a:r>
              <a:rPr lang="en-GB" sz="3600" dirty="0" smtClean="0">
                <a:latin typeface="Comic Sans MS" panose="030F0702030302020204" pitchFamily="66" charset="0"/>
              </a:rPr>
              <a:t>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996133" y="4961462"/>
            <a:ext cx="112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8          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0910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1" grpId="0"/>
      <p:bldP spid="41" grpId="1"/>
      <p:bldP spid="41" grpId="2"/>
      <p:bldP spid="41" grpId="3"/>
      <p:bldP spid="42" grpId="0" animBg="1"/>
      <p:bldP spid="43" grpId="0"/>
      <p:bldP spid="44" grpId="0"/>
      <p:bldP spid="45" grpId="0"/>
      <p:bldP spid="46" grpId="0" animBg="1"/>
      <p:bldP spid="47" grpId="0"/>
      <p:bldP spid="48" grpId="0"/>
      <p:bldP spid="49" grpId="0"/>
      <p:bldP spid="49" grpId="1"/>
      <p:bldP spid="49" grpId="2"/>
      <p:bldP spid="50" grpId="0" animBg="1"/>
      <p:bldP spid="2" grpId="0" animBg="1"/>
      <p:bldP spid="82" grpId="0" animBg="1"/>
      <p:bldP spid="6" grpId="0"/>
      <p:bldP spid="83" grpId="0"/>
      <p:bldP spid="84" grpId="0"/>
      <p:bldP spid="8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273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7|11.9|1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6.2|6.3|13.2|8.6|3.4|4|3|4.6|1.3|3.4|2.4|3.4|3.6|4.4|1.1|4.5|3.6|5.6|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3|3.2|23|1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3|1.6|9.2|4.4|1.5|2.1|1.4|4.4|1.9|1.5|3.7|1.1|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-5.2|27.1|8.1|9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9.5|13.2|7.1|3.7|6.6|5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29.5|4.8|1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2.8|2.4|5|3|3.2|12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elements/1.1/"/>
    <ds:schemaRef ds:uri="http://schemas.microsoft.com/office/infopath/2007/PartnerControl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A358153D-323C-46B1-900F-78593B3F6C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3896</TotalTime>
  <Words>336</Words>
  <Application>Microsoft Office PowerPoint</Application>
  <PresentationFormat>On-screen Show (4:3)</PresentationFormat>
  <Paragraphs>201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215</cp:revision>
  <dcterms:created xsi:type="dcterms:W3CDTF">2019-07-05T11:02:13Z</dcterms:created>
  <dcterms:modified xsi:type="dcterms:W3CDTF">2020-09-10T12:22:48Z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