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308" r:id="rId13"/>
    <p:sldId id="310" r:id="rId14"/>
    <p:sldId id="299" r:id="rId15"/>
    <p:sldId id="320" r:id="rId16"/>
    <p:sldId id="321" r:id="rId17"/>
    <p:sldId id="300" r:id="rId18"/>
    <p:sldId id="317" r:id="rId19"/>
    <p:sldId id="316" r:id="rId20"/>
    <p:sldId id="304" r:id="rId21"/>
    <p:sldId id="318" r:id="rId22"/>
    <p:sldId id="319" r:id="rId23"/>
    <p:sldId id="311" r:id="rId24"/>
    <p:sldId id="313" r:id="rId25"/>
    <p:sldId id="314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8031CC-AA67-4665-9C8A-70125CEF2EBB}">
          <p14:sldIdLst>
            <p14:sldId id="296"/>
            <p14:sldId id="297"/>
            <p14:sldId id="308"/>
            <p14:sldId id="310"/>
            <p14:sldId id="299"/>
            <p14:sldId id="320"/>
            <p14:sldId id="321"/>
            <p14:sldId id="300"/>
            <p14:sldId id="317"/>
            <p14:sldId id="316"/>
            <p14:sldId id="304"/>
            <p14:sldId id="318"/>
            <p14:sldId id="319"/>
            <p14:sldId id="311"/>
            <p14:sldId id="313"/>
            <p14:sldId id="314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0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30" y="78"/>
      </p:cViewPr>
      <p:guideLst>
        <p:guide orient="horz" pos="73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6" Type="http://schemas.openxmlformats.org/officeDocument/2006/relationships/image" Target="../media/image37.png"/><Relationship Id="rId5" Type="http://schemas.openxmlformats.org/officeDocument/2006/relationships/image" Target="../media/image32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FF56AD-0C65-41CB-86D5-96CF9190E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7638"/>
            <a:ext cx="5925826" cy="34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07" y="2760355"/>
            <a:ext cx="1125467" cy="13879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42" y="2822347"/>
            <a:ext cx="1154108" cy="13921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02" y="2771930"/>
            <a:ext cx="1128929" cy="13921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9" y="2809927"/>
            <a:ext cx="1134945" cy="12469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690" y="2734418"/>
            <a:ext cx="1172072" cy="14138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06940"/>
            <a:ext cx="1172072" cy="1287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28" y="1321777"/>
            <a:ext cx="514362" cy="7266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67" y="889683"/>
            <a:ext cx="514362" cy="7266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48" y="1356356"/>
            <a:ext cx="514362" cy="7266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756" y="964151"/>
            <a:ext cx="514362" cy="7266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63" y="1302689"/>
            <a:ext cx="514362" cy="726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002" y="870595"/>
            <a:ext cx="514362" cy="72666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183" y="1337268"/>
            <a:ext cx="514362" cy="7266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138" y="906510"/>
            <a:ext cx="514362" cy="72666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168" y="1398079"/>
            <a:ext cx="514362" cy="7266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093" y="1388586"/>
            <a:ext cx="514362" cy="7266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312" y="955989"/>
            <a:ext cx="514362" cy="72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02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257539" y="789790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not equal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56686" y="2693573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equal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61399" y="4604447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equal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07" y="2760355"/>
            <a:ext cx="1125467" cy="13879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42" y="2822347"/>
            <a:ext cx="1154108" cy="13921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02" y="2771930"/>
            <a:ext cx="1128929" cy="13921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9" y="2809927"/>
            <a:ext cx="1134945" cy="124691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690" y="2734418"/>
            <a:ext cx="1172072" cy="141384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06940"/>
            <a:ext cx="1172072" cy="12877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28" y="1321777"/>
            <a:ext cx="514362" cy="7266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67" y="889683"/>
            <a:ext cx="514362" cy="726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48" y="1356356"/>
            <a:ext cx="514362" cy="72666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756" y="964151"/>
            <a:ext cx="514362" cy="7266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63" y="1302689"/>
            <a:ext cx="514362" cy="72666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002" y="870595"/>
            <a:ext cx="514362" cy="7266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183" y="1337268"/>
            <a:ext cx="514362" cy="7266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138" y="906510"/>
            <a:ext cx="514362" cy="7266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168" y="1398079"/>
            <a:ext cx="514362" cy="72666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093" y="1388586"/>
            <a:ext cx="514362" cy="7266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312" y="955989"/>
            <a:ext cx="514362" cy="7266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781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5E39C5-C9D5-F14E-8745-3CDE2AA6C7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53" y="-94693"/>
            <a:ext cx="3362987" cy="35551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98A2AD-DC92-1F4F-9018-B99B8E8C09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70" t="33090" r="36831" b="50923"/>
          <a:stretch/>
        </p:blipFill>
        <p:spPr>
          <a:xfrm>
            <a:off x="6410704" y="4119933"/>
            <a:ext cx="940995" cy="940995"/>
          </a:xfrm>
          <a:prstGeom prst="ellipse">
            <a:avLst/>
          </a:prstGeom>
        </p:spPr>
      </p:pic>
      <p:sp>
        <p:nvSpPr>
          <p:cNvPr id="4" name="Triangle 5">
            <a:extLst>
              <a:ext uri="{FF2B5EF4-FFF2-40B4-BE49-F238E27FC236}">
                <a16:creationId xmlns:a16="http://schemas.microsoft.com/office/drawing/2014/main" id="{FBA6AC6E-B940-C349-ABA9-A6EE04478C96}"/>
              </a:ext>
            </a:extLst>
          </p:cNvPr>
          <p:cNvSpPr/>
          <p:nvPr/>
        </p:nvSpPr>
        <p:spPr>
          <a:xfrm>
            <a:off x="2738595" y="4115912"/>
            <a:ext cx="955282" cy="754680"/>
          </a:xfrm>
          <a:prstGeom prst="triangl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DE8326-64BF-C540-BC2A-5CD4FCDBD6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28" y="3917247"/>
            <a:ext cx="1234154" cy="12555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886C30-7744-1043-906D-E4E4ED4ADE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648" y="3745351"/>
            <a:ext cx="1139882" cy="16105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65641C1-C194-214B-B8A0-52E0FD1B811E}"/>
              </a:ext>
            </a:extLst>
          </p:cNvPr>
          <p:cNvSpPr/>
          <p:nvPr/>
        </p:nvSpPr>
        <p:spPr>
          <a:xfrm>
            <a:off x="613245" y="3794584"/>
            <a:ext cx="1474834" cy="13515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2B0087-FAB6-DB42-B8FF-B2F84C25CF33}"/>
              </a:ext>
            </a:extLst>
          </p:cNvPr>
          <p:cNvSpPr/>
          <p:nvPr/>
        </p:nvSpPr>
        <p:spPr>
          <a:xfrm>
            <a:off x="2447927" y="3794584"/>
            <a:ext cx="1474834" cy="13515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D6D6A6-2F00-7842-A2DB-64161DF13B42}"/>
              </a:ext>
            </a:extLst>
          </p:cNvPr>
          <p:cNvSpPr/>
          <p:nvPr/>
        </p:nvSpPr>
        <p:spPr>
          <a:xfrm>
            <a:off x="4306256" y="3821275"/>
            <a:ext cx="1474834" cy="13515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A2B12C-5F40-3146-8792-8BBFEAEEB730}"/>
              </a:ext>
            </a:extLst>
          </p:cNvPr>
          <p:cNvSpPr/>
          <p:nvPr/>
        </p:nvSpPr>
        <p:spPr>
          <a:xfrm>
            <a:off x="6112044" y="3821275"/>
            <a:ext cx="1474834" cy="13515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00115" y="698680"/>
            <a:ext cx="402385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dog is the whole.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Which of these images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is a part?</a:t>
            </a:r>
          </a:p>
        </p:txBody>
      </p:sp>
      <p:sp>
        <p:nvSpPr>
          <p:cNvPr id="12" name="Cross 11">
            <a:extLst>
              <a:ext uri="{FF2B5EF4-FFF2-40B4-BE49-F238E27FC236}">
                <a16:creationId xmlns:a16="http://schemas.microsoft.com/office/drawing/2014/main" id="{812AEDED-08ED-DE42-9EC5-E4D00082033A}"/>
              </a:ext>
            </a:extLst>
          </p:cNvPr>
          <p:cNvSpPr/>
          <p:nvPr/>
        </p:nvSpPr>
        <p:spPr>
          <a:xfrm rot="2689915">
            <a:off x="563158" y="3675456"/>
            <a:ext cx="1609599" cy="1589805"/>
          </a:xfrm>
          <a:prstGeom prst="plus">
            <a:avLst>
              <a:gd name="adj" fmla="val 4563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ross 12">
            <a:extLst>
              <a:ext uri="{FF2B5EF4-FFF2-40B4-BE49-F238E27FC236}">
                <a16:creationId xmlns:a16="http://schemas.microsoft.com/office/drawing/2014/main" id="{34F32EC8-F2A6-2D45-98DC-D977BDF54127}"/>
              </a:ext>
            </a:extLst>
          </p:cNvPr>
          <p:cNvSpPr/>
          <p:nvPr/>
        </p:nvSpPr>
        <p:spPr>
          <a:xfrm rot="2689915">
            <a:off x="2496025" y="3769261"/>
            <a:ext cx="1454379" cy="1402193"/>
          </a:xfrm>
          <a:prstGeom prst="plus">
            <a:avLst>
              <a:gd name="adj" fmla="val 4570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302025" y="3730163"/>
            <a:ext cx="1550340" cy="1526178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533793" y="3687170"/>
            <a:ext cx="719068" cy="1347959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1184947-E3F8-7543-B48C-0B6BE59CF3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70" t="33090" r="36831" b="50923"/>
          <a:stretch/>
        </p:blipFill>
        <p:spPr>
          <a:xfrm>
            <a:off x="2027680" y="1081772"/>
            <a:ext cx="574988" cy="574988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117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0092 C 0.0026 -0.00926 0.03785 -0.01922 0.04862 -0.01922 C 0.11893 -0.01922 0.1948 0.1419 0.1948 0.30347 C 0.1948 0.22176 0.22987 0.1419 0.26511 0.1419 C 0.30296 0.1419 0.33542 0.22291 0.33542 0.30347 C 0.33542 0.26296 0.35435 0.22176 0.37327 0.22176 C 0.38959 0.22176 0.41129 0.26203 0.41129 0.30347 C 0.41129 0.28264 0.41928 0.26296 0.43021 0.26296 C 0.4356 0.26296 0.44636 0.28356 0.44636 0.30347 C 0.44636 0.29259 0.45174 0.28264 0.45452 0.28264 C 0.45712 0.28264 0.46528 0.29282 0.46528 0.30347 C 0.46528 0.29791 0.46806 0.29259 0.46806 0.29282 C 0.46806 0.29143 0.47622 0.29768 0.47622 0.30347 C 0.47622 0.30046 0.47622 0.29791 0.47622 0.29815 C 0.47622 0.2993 0.4816 0.30046 0.4816 0.30347 C 0.4816 0.30162 0.4816 0.30046 0.4816 0.2993 C 0.4816 0.29953 0.4816 0.30046 0.4816 0.30162 C 0.48421 0.30162 0.48421 0.30046 0.48421 0.2993 C 0.48976 0.2993 0.48976 0.30046 0.48976 0.30162 " pathEditMode="relative" rAng="0" ptsTypes="AAAAAAAAAAAAAAAAAAA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79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65641C1-C194-214B-B8A0-52E0FD1B811E}"/>
              </a:ext>
            </a:extLst>
          </p:cNvPr>
          <p:cNvSpPr/>
          <p:nvPr/>
        </p:nvSpPr>
        <p:spPr>
          <a:xfrm>
            <a:off x="728874" y="3892793"/>
            <a:ext cx="1436333" cy="155965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82B0087-FAB6-DB42-B8FF-B2F84C25CF33}"/>
              </a:ext>
            </a:extLst>
          </p:cNvPr>
          <p:cNvSpPr/>
          <p:nvPr/>
        </p:nvSpPr>
        <p:spPr>
          <a:xfrm>
            <a:off x="2444944" y="3892793"/>
            <a:ext cx="1436333" cy="155965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3D6D6A6-2F00-7842-A2DB-64161DF13B42}"/>
              </a:ext>
            </a:extLst>
          </p:cNvPr>
          <p:cNvSpPr/>
          <p:nvPr/>
        </p:nvSpPr>
        <p:spPr>
          <a:xfrm>
            <a:off x="4164857" y="3892793"/>
            <a:ext cx="1436333" cy="155965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A2B12C-5F40-3146-8792-8BBFEAEEB730}"/>
              </a:ext>
            </a:extLst>
          </p:cNvPr>
          <p:cNvSpPr/>
          <p:nvPr/>
        </p:nvSpPr>
        <p:spPr>
          <a:xfrm>
            <a:off x="5876788" y="3892793"/>
            <a:ext cx="1436333" cy="155965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4408" y="738932"/>
            <a:ext cx="571342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fruit basket is the whole.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Which of these images is a part?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0DD9958-F8B0-084F-994B-DDD6722985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846" y="981091"/>
            <a:ext cx="3015925" cy="271988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BA63994-8EDF-604C-AE51-3ED1AE8AA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62" y="3947000"/>
            <a:ext cx="1928134" cy="140818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835CC3B-BF07-254B-8CD3-1A9256DC9C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516" y="3679669"/>
            <a:ext cx="1271188" cy="17958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9850D61-1987-4B46-9621-E9114D1B27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16" y="3958231"/>
            <a:ext cx="1046253" cy="147809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BF9848F-49CA-794E-9475-F5E1E7A43B8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832" y="3947000"/>
            <a:ext cx="971706" cy="143748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A50ABA8-488F-4441-BA69-4DD2800CEA6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263" y="1354478"/>
            <a:ext cx="1016558" cy="1436144"/>
          </a:xfrm>
          <a:prstGeom prst="rect">
            <a:avLst/>
          </a:prstGeom>
        </p:spPr>
      </p:pic>
      <p:sp>
        <p:nvSpPr>
          <p:cNvPr id="28" name="L-shape 20">
            <a:extLst>
              <a:ext uri="{FF2B5EF4-FFF2-40B4-BE49-F238E27FC236}">
                <a16:creationId xmlns:a16="http://schemas.microsoft.com/office/drawing/2014/main" id="{9E19367F-F03A-9E40-BB9C-FB33DE37483E}"/>
              </a:ext>
            </a:extLst>
          </p:cNvPr>
          <p:cNvSpPr/>
          <p:nvPr/>
        </p:nvSpPr>
        <p:spPr>
          <a:xfrm rot="2125914" flipH="1">
            <a:off x="4493849" y="3949762"/>
            <a:ext cx="622646" cy="1333877"/>
          </a:xfrm>
          <a:prstGeom prst="corner">
            <a:avLst>
              <a:gd name="adj1" fmla="val 31001"/>
              <a:gd name="adj2" fmla="val 3242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684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04 0.00648 C 0.03334 -0.00671 0.04566 -0.01898 0.05 -0.01898 C 0.07709 -0.01898 0.10486 0.18287 0.10486 0.38496 C 0.10486 0.28311 0.11893 0.18287 0.13195 0.18287 C 0.14601 0.18287 0.15921 0.28449 0.15921 0.38496 C 0.15921 0.33449 0.16615 0.28311 0.17309 0.28311 C 0.18004 0.28311 0.18716 0.33287 0.18716 0.38496 C 0.18716 0.3588 0.19063 0.33449 0.19393 0.33449 C 0.19757 0.33449 0.20105 0.36019 0.20105 0.38496 C 0.20105 0.37176 0.20278 0.3588 0.20452 0.3588 C 0.20539 0.3588 0.20799 0.37199 0.20799 0.38496 C 0.20799 0.37824 0.20886 0.37176 0.20973 0.37176 C 0.20973 0.37014 0.21164 0.37801 0.21164 0.38496 C 0.21164 0.38125 0.21164 0.37824 0.2125 0.37824 C 0.2125 0.37986 0.21337 0.38172 0.21337 0.38496 C 0.21337 0.38334 0.21337 0.38125 0.21337 0.37986 C 0.21441 0.37986 0.21441 0.38125 0.21441 0.38334 C 0.21528 0.38334 0.21528 0.38172 0.21528 0.37986 C 0.21632 0.37986 0.21632 0.38125 0.21632 0.38334 " pathEditMode="relative" rAng="0" ptsTypes="AAAAAAAAAAAAAAAAA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06" y="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615" y="1676658"/>
            <a:ext cx="2009775" cy="30861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85615" y="2481942"/>
            <a:ext cx="2167482" cy="2769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283" y="1813696"/>
            <a:ext cx="2398887" cy="3320007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5001486" y="1771916"/>
            <a:ext cx="2167482" cy="27870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97726" y="2769329"/>
            <a:ext cx="1985554" cy="1397726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ight Triangle 1"/>
          <p:cNvSpPr/>
          <p:nvPr/>
        </p:nvSpPr>
        <p:spPr>
          <a:xfrm rot="5400000">
            <a:off x="5084872" y="2455821"/>
            <a:ext cx="1136469" cy="1763485"/>
          </a:xfrm>
          <a:prstGeom prst="rt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 rot="551280">
            <a:off x="1831465" y="2390230"/>
            <a:ext cx="2167482" cy="2769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 rot="704506">
            <a:off x="5189019" y="2381382"/>
            <a:ext cx="2167482" cy="27870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067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591" y="4766737"/>
            <a:ext cx="768123" cy="10851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8823" y="374117"/>
            <a:ext cx="748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Amir and Ron each build a tower of 4 cubes.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8822" y="932072"/>
            <a:ext cx="74816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They break their towers into 2 parts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664588" y="3713752"/>
            <a:ext cx="768125" cy="1787157"/>
            <a:chOff x="2109790" y="1127027"/>
            <a:chExt cx="768125" cy="178715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792" y="1829017"/>
              <a:ext cx="768123" cy="108516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791" y="1478022"/>
              <a:ext cx="768123" cy="108516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790" y="1127027"/>
              <a:ext cx="768123" cy="1085167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491" y="2566285"/>
            <a:ext cx="768123" cy="10851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490" y="2215290"/>
            <a:ext cx="768123" cy="1085167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578488" y="1513300"/>
            <a:ext cx="768124" cy="1436162"/>
            <a:chOff x="5962547" y="1103477"/>
            <a:chExt cx="768124" cy="143616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548" y="1454472"/>
              <a:ext cx="768123" cy="108516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547" y="1103477"/>
              <a:ext cx="768123" cy="1085167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167" y="1875873"/>
            <a:ext cx="1427798" cy="170311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78823" y="1558868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Amir has made equal parts.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8822" y="3764919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Ron has made unequal parts.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714" y="4195871"/>
            <a:ext cx="1427798" cy="1760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936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09879 0.05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25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-0.10833 0.104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154" y="507591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77675" y="52447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3340" y="391685"/>
            <a:ext cx="65558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1: Build a tower of 8 cubes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many ways can you break your tower into equal parts?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many ways can you break your tower into unequal parts?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2460837"/>
            <a:ext cx="612000" cy="942476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2153287"/>
            <a:ext cx="612000" cy="942476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1845738"/>
            <a:ext cx="612000" cy="942476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1539362"/>
            <a:ext cx="612000" cy="942476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1231812"/>
            <a:ext cx="612000" cy="942476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924263"/>
            <a:ext cx="612000" cy="942476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614863"/>
            <a:ext cx="612000" cy="94247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307313"/>
            <a:ext cx="612000" cy="942476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974629" y="1700163"/>
            <a:ext cx="1389935" cy="1883009"/>
            <a:chOff x="974629" y="1700163"/>
            <a:chExt cx="1389935" cy="1883009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2624662"/>
              <a:ext cx="612000" cy="942476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2317113"/>
              <a:ext cx="612000" cy="942476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2007713"/>
              <a:ext cx="612000" cy="942476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1700163"/>
              <a:ext cx="612000" cy="942476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2640696"/>
              <a:ext cx="612000" cy="942476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2333146"/>
              <a:ext cx="612000" cy="942476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2025597"/>
              <a:ext cx="612000" cy="942476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1719221"/>
              <a:ext cx="612000" cy="942476"/>
            </a:xfrm>
            <a:prstGeom prst="rect">
              <a:avLst/>
            </a:prstGeom>
          </p:spPr>
        </p:pic>
      </p:grpSp>
      <p:grpSp>
        <p:nvGrpSpPr>
          <p:cNvPr id="133" name="Group 132"/>
          <p:cNvGrpSpPr/>
          <p:nvPr/>
        </p:nvGrpSpPr>
        <p:grpSpPr>
          <a:xfrm>
            <a:off x="2811788" y="2316976"/>
            <a:ext cx="2525484" cy="1306948"/>
            <a:chOff x="2811788" y="2316976"/>
            <a:chExt cx="2525484" cy="1306948"/>
          </a:xfrm>
        </p:grpSpPr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788" y="2624526"/>
              <a:ext cx="612000" cy="942476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788" y="2316976"/>
              <a:ext cx="612000" cy="942476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9616" y="2643500"/>
              <a:ext cx="612000" cy="942476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9616" y="2335950"/>
              <a:ext cx="612000" cy="942476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4" y="2662474"/>
              <a:ext cx="612000" cy="942476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4" y="2354924"/>
              <a:ext cx="612000" cy="942476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272" y="2681448"/>
              <a:ext cx="612000" cy="942476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272" y="2373898"/>
              <a:ext cx="612000" cy="942476"/>
            </a:xfrm>
            <a:prstGeom prst="rect">
              <a:avLst/>
            </a:prstGeom>
          </p:spPr>
        </p:pic>
      </p:grpSp>
      <p:grpSp>
        <p:nvGrpSpPr>
          <p:cNvPr id="134" name="Group 133"/>
          <p:cNvGrpSpPr/>
          <p:nvPr/>
        </p:nvGrpSpPr>
        <p:grpSpPr>
          <a:xfrm>
            <a:off x="3473028" y="1226861"/>
            <a:ext cx="3620155" cy="1595344"/>
            <a:chOff x="3473028" y="1226861"/>
            <a:chExt cx="3620155" cy="1595344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3028" y="1229613"/>
              <a:ext cx="612000" cy="942476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4659" y="1228925"/>
              <a:ext cx="612000" cy="942476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6290" y="1228237"/>
              <a:ext cx="612000" cy="942476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7921" y="1227549"/>
              <a:ext cx="612000" cy="942476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9552" y="1226861"/>
              <a:ext cx="612000" cy="942476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9749" y="1879729"/>
              <a:ext cx="612000" cy="942476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1011" y="1879729"/>
              <a:ext cx="612000" cy="942476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1183" y="1244160"/>
              <a:ext cx="612000" cy="942476"/>
            </a:xfrm>
            <a:prstGeom prst="rect">
              <a:avLst/>
            </a:prstGeom>
          </p:spPr>
        </p:pic>
      </p:grpSp>
      <p:grpSp>
        <p:nvGrpSpPr>
          <p:cNvPr id="132" name="Group 131"/>
          <p:cNvGrpSpPr/>
          <p:nvPr/>
        </p:nvGrpSpPr>
        <p:grpSpPr>
          <a:xfrm>
            <a:off x="861338" y="4248438"/>
            <a:ext cx="1950450" cy="1863951"/>
            <a:chOff x="2462723" y="4198315"/>
            <a:chExt cx="1950450" cy="1863951"/>
          </a:xfrm>
        </p:grpSpPr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5119790"/>
              <a:ext cx="612000" cy="942476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4812240"/>
              <a:ext cx="612000" cy="942476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4504691"/>
              <a:ext cx="612000" cy="942476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4198315"/>
              <a:ext cx="612000" cy="942476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2723" y="5029083"/>
              <a:ext cx="612000" cy="942476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7788" y="5023944"/>
              <a:ext cx="612000" cy="942476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7788" y="4716394"/>
              <a:ext cx="612000" cy="942476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7788" y="4408845"/>
              <a:ext cx="612000" cy="942476"/>
            </a:xfrm>
            <a:prstGeom prst="rect">
              <a:avLst/>
            </a:prstGeom>
          </p:spPr>
        </p:pic>
      </p:grpSp>
      <p:grpSp>
        <p:nvGrpSpPr>
          <p:cNvPr id="143" name="Group 142"/>
          <p:cNvGrpSpPr/>
          <p:nvPr/>
        </p:nvGrpSpPr>
        <p:grpSpPr>
          <a:xfrm>
            <a:off x="3781807" y="3701071"/>
            <a:ext cx="1339137" cy="2479050"/>
            <a:chOff x="3781807" y="3701071"/>
            <a:chExt cx="1339137" cy="2479050"/>
          </a:xfrm>
        </p:grpSpPr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5237645"/>
              <a:ext cx="612000" cy="942476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930095"/>
              <a:ext cx="612000" cy="942476"/>
            </a:xfrm>
            <a:prstGeom prst="rect">
              <a:avLst/>
            </a:prstGeom>
          </p:spPr>
        </p:pic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622546"/>
              <a:ext cx="612000" cy="942476"/>
            </a:xfrm>
            <a:prstGeom prst="rect">
              <a:avLst/>
            </a:prstGeom>
          </p:spPr>
        </p:pic>
        <p:pic>
          <p:nvPicPr>
            <p:cNvPr id="138" name="Picture 1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316170"/>
              <a:ext cx="612000" cy="942476"/>
            </a:xfrm>
            <a:prstGeom prst="rect">
              <a:avLst/>
            </a:prstGeom>
          </p:spPr>
        </p:pic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008620"/>
              <a:ext cx="612000" cy="942476"/>
            </a:xfrm>
            <a:prstGeom prst="rect">
              <a:avLst/>
            </a:prstGeom>
          </p:spPr>
        </p:pic>
        <p:pic>
          <p:nvPicPr>
            <p:cNvPr id="140" name="Picture 1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3701071"/>
              <a:ext cx="612000" cy="942476"/>
            </a:xfrm>
            <a:prstGeom prst="rect">
              <a:avLst/>
            </a:prstGeom>
          </p:spPr>
        </p:pic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8944" y="5199107"/>
              <a:ext cx="612000" cy="942476"/>
            </a:xfrm>
            <a:prstGeom prst="rect">
              <a:avLst/>
            </a:prstGeom>
          </p:spPr>
        </p:pic>
        <p:pic>
          <p:nvPicPr>
            <p:cNvPr id="142" name="Picture 1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8944" y="4889707"/>
              <a:ext cx="612000" cy="942476"/>
            </a:xfrm>
            <a:prstGeom prst="rect">
              <a:avLst/>
            </a:prstGeom>
          </p:spPr>
        </p:pic>
      </p:grpSp>
      <p:grpSp>
        <p:nvGrpSpPr>
          <p:cNvPr id="153" name="Group 152"/>
          <p:cNvGrpSpPr/>
          <p:nvPr/>
        </p:nvGrpSpPr>
        <p:grpSpPr>
          <a:xfrm>
            <a:off x="5811958" y="4497297"/>
            <a:ext cx="1950450" cy="1566233"/>
            <a:chOff x="5811958" y="4497297"/>
            <a:chExt cx="1950450" cy="1566233"/>
          </a:xfrm>
        </p:grpSpPr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0408" y="5112396"/>
              <a:ext cx="612000" cy="942476"/>
            </a:xfrm>
            <a:prstGeom prst="rect">
              <a:avLst/>
            </a:prstGeom>
          </p:spPr>
        </p:pic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0408" y="4804846"/>
              <a:ext cx="612000" cy="942476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0408" y="4497297"/>
              <a:ext cx="612000" cy="942476"/>
            </a:xfrm>
            <a:prstGeom prst="rect">
              <a:avLst/>
            </a:prstGeom>
          </p:spPr>
        </p:pic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1958" y="5047815"/>
              <a:ext cx="612000" cy="942476"/>
            </a:xfrm>
            <a:prstGeom prst="rect">
              <a:avLst/>
            </a:prstGeom>
          </p:spPr>
        </p:pic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7023" y="5121054"/>
              <a:ext cx="612000" cy="942476"/>
            </a:xfrm>
            <a:prstGeom prst="rect">
              <a:avLst/>
            </a:prstGeom>
          </p:spPr>
        </p:pic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7023" y="4813504"/>
              <a:ext cx="612000" cy="942476"/>
            </a:xfrm>
            <a:prstGeom prst="rect">
              <a:avLst/>
            </a:prstGeom>
          </p:spPr>
        </p:pic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7023" y="4505955"/>
              <a:ext cx="612000" cy="942476"/>
            </a:xfrm>
            <a:prstGeom prst="rect">
              <a:avLst/>
            </a:prstGeom>
          </p:spPr>
        </p:pic>
        <p:pic>
          <p:nvPicPr>
            <p:cNvPr id="148" name="Picture 1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1958" y="4739409"/>
              <a:ext cx="612000" cy="94247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3340" y="391685"/>
            <a:ext cx="7499684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Task 2: Equal parts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You will need some paper cut into squares.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many different ways can you fold or cut the squares into 2 equal parts?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about 4 equal parts?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 rot="20244051">
            <a:off x="1423851" y="1877236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5" name="Rectangle 94"/>
          <p:cNvSpPr/>
          <p:nvPr/>
        </p:nvSpPr>
        <p:spPr>
          <a:xfrm rot="21403582">
            <a:off x="2028138" y="1877236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9" name="Rectangle 98"/>
          <p:cNvSpPr/>
          <p:nvPr/>
        </p:nvSpPr>
        <p:spPr>
          <a:xfrm rot="943906">
            <a:off x="2467023" y="2131119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099" y="5180414"/>
            <a:ext cx="747045" cy="747045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5473623" y="5323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87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3340" y="391685"/>
            <a:ext cx="74996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Task 2: Equal parts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07173" y="1362938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3670663" y="1362939"/>
            <a:ext cx="155163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920833" y="1362939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" name="Straight Connector 2"/>
          <p:cNvCxnSpPr>
            <a:stCxn id="4" idx="0"/>
            <a:endCxn id="4" idx="2"/>
          </p:cNvCxnSpPr>
          <p:nvPr/>
        </p:nvCxnSpPr>
        <p:spPr>
          <a:xfrm>
            <a:off x="2186321" y="1362938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95" idx="1"/>
            <a:endCxn id="95" idx="3"/>
          </p:cNvCxnSpPr>
          <p:nvPr/>
        </p:nvCxnSpPr>
        <p:spPr>
          <a:xfrm>
            <a:off x="3670663" y="2142087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920832" y="1362939"/>
            <a:ext cx="1558296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12864" y="3696840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573382" y="3696840"/>
            <a:ext cx="155163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457794" y="3696840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stCxn id="25" idx="0"/>
            <a:endCxn id="25" idx="2"/>
          </p:cNvCxnSpPr>
          <p:nvPr/>
        </p:nvCxnSpPr>
        <p:spPr>
          <a:xfrm>
            <a:off x="1492012" y="3696840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6" idx="1"/>
            <a:endCxn id="26" idx="3"/>
          </p:cNvCxnSpPr>
          <p:nvPr/>
        </p:nvCxnSpPr>
        <p:spPr>
          <a:xfrm>
            <a:off x="2573382" y="4475988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457793" y="3696840"/>
            <a:ext cx="1558296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082709" y="3696840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79544" y="3696840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573382" y="4863519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573382" y="4105873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457793" y="3696840"/>
            <a:ext cx="1558296" cy="15582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6435634" y="3696840"/>
            <a:ext cx="155163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>
            <a:off x="7211921" y="3696839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endCxn id="38" idx="2"/>
          </p:cNvCxnSpPr>
          <p:nvPr/>
        </p:nvCxnSpPr>
        <p:spPr>
          <a:xfrm>
            <a:off x="6436103" y="3696840"/>
            <a:ext cx="775349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38" idx="0"/>
          </p:cNvCxnSpPr>
          <p:nvPr/>
        </p:nvCxnSpPr>
        <p:spPr>
          <a:xfrm>
            <a:off x="7211452" y="3696840"/>
            <a:ext cx="775818" cy="15582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9395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2" y="405100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Here is a number shape 6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27346" y="3212148"/>
            <a:ext cx="1286880" cy="1882364"/>
            <a:chOff x="2040466" y="3525659"/>
            <a:chExt cx="839720" cy="1244448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0466" y="3525659"/>
              <a:ext cx="839720" cy="63491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4841" y="3899667"/>
              <a:ext cx="750969" cy="870440"/>
            </a:xfrm>
            <a:prstGeom prst="rect">
              <a:avLst/>
            </a:prstGeom>
          </p:spPr>
        </p:pic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46" y="1024770"/>
            <a:ext cx="1259237" cy="1787124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667512" y="2771244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builds 6 again using 2 parts.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4096" y="3290011"/>
            <a:ext cx="1375243" cy="1695927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667512" y="5181210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Are the parts equal or unequal?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02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979" y="526192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40670" y="54015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9633" y="391685"/>
            <a:ext cx="788996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Task 3: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b="1" dirty="0">
                <a:latin typeface="Comic Sans MS" panose="030F0702030302020204" pitchFamily="66" charset="0"/>
              </a:rPr>
              <a:t>How many ways can you build or draw 6?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Using 2 parts             Using more than 2 parts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Using equal parts               Using unequal parts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879" y="860558"/>
            <a:ext cx="436684" cy="6153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8243">
            <a:off x="2206204" y="853095"/>
            <a:ext cx="839720" cy="6349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94383">
            <a:off x="3107702" y="845105"/>
            <a:ext cx="819239" cy="8021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541" y="810970"/>
            <a:ext cx="750969" cy="8704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91371">
            <a:off x="5885460" y="619020"/>
            <a:ext cx="778277" cy="11093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4864346" y="2152947"/>
            <a:ext cx="1076659" cy="922990"/>
            <a:chOff x="4864346" y="2152947"/>
            <a:chExt cx="1076659" cy="922990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4346" y="2196597"/>
              <a:ext cx="750969" cy="87044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321" y="2460610"/>
              <a:ext cx="436684" cy="61532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321" y="2152947"/>
              <a:ext cx="436684" cy="615327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922226" y="2170471"/>
            <a:ext cx="1109385" cy="850484"/>
            <a:chOff x="922226" y="2170471"/>
            <a:chExt cx="1109385" cy="85048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87780" y="2077124"/>
              <a:ext cx="778277" cy="110938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4927" y="2170471"/>
              <a:ext cx="436684" cy="615327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2377165" y="2135632"/>
            <a:ext cx="1115841" cy="993902"/>
            <a:chOff x="2377165" y="2135632"/>
            <a:chExt cx="1115841" cy="99390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2377165" y="2135632"/>
              <a:ext cx="819239" cy="8021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12110">
              <a:off x="2673767" y="2327363"/>
              <a:ext cx="819239" cy="802171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1560472" y="3067037"/>
            <a:ext cx="1194988" cy="879512"/>
            <a:chOff x="1560472" y="3067037"/>
            <a:chExt cx="1194988" cy="879512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0472" y="3076109"/>
              <a:ext cx="750969" cy="87044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018145" y="3169442"/>
              <a:ext cx="839720" cy="634910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6348943" y="2183848"/>
            <a:ext cx="1203331" cy="979244"/>
            <a:chOff x="6348943" y="2183848"/>
            <a:chExt cx="1203331" cy="97924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26484">
              <a:off x="6653809" y="2492917"/>
              <a:ext cx="436684" cy="615327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68396">
              <a:off x="6814959" y="2425777"/>
              <a:ext cx="839720" cy="63491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6348943" y="2183848"/>
              <a:ext cx="819239" cy="802171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674028" y="2994503"/>
            <a:ext cx="1181193" cy="941993"/>
            <a:chOff x="5674028" y="2994503"/>
            <a:chExt cx="1181193" cy="94199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64857">
              <a:off x="6117906" y="3096908"/>
              <a:ext cx="839720" cy="63491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64857">
              <a:off x="5799049" y="3145481"/>
              <a:ext cx="839720" cy="63491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4290">
              <a:off x="5674028" y="3011380"/>
              <a:ext cx="436684" cy="615327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4290">
              <a:off x="5722663" y="3321169"/>
              <a:ext cx="436684" cy="615327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834777" y="4464364"/>
            <a:ext cx="1115841" cy="993902"/>
            <a:chOff x="2377165" y="2135632"/>
            <a:chExt cx="1115841" cy="99390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2377165" y="2135632"/>
              <a:ext cx="819239" cy="80217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12110">
              <a:off x="2673767" y="2327363"/>
              <a:ext cx="819239" cy="80217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805049" y="4759569"/>
            <a:ext cx="962117" cy="1256202"/>
            <a:chOff x="2182220" y="4587737"/>
            <a:chExt cx="962117" cy="1256202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58243">
              <a:off x="2182220" y="5209029"/>
              <a:ext cx="839720" cy="634910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58243">
              <a:off x="2252740" y="4903959"/>
              <a:ext cx="839720" cy="63491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58243">
              <a:off x="2304617" y="4587737"/>
              <a:ext cx="839720" cy="634910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 rot="14832145">
            <a:off x="2603532" y="4474010"/>
            <a:ext cx="1092605" cy="926593"/>
            <a:chOff x="3273815" y="4544180"/>
            <a:chExt cx="1092605" cy="92659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815" y="4544180"/>
              <a:ext cx="436684" cy="615327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9995" y="4545381"/>
              <a:ext cx="436684" cy="61532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6175" y="4546582"/>
              <a:ext cx="436684" cy="61532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7376" y="4853044"/>
              <a:ext cx="436684" cy="61532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3556" y="4854245"/>
              <a:ext cx="436684" cy="615327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9736" y="4855446"/>
              <a:ext cx="436684" cy="615327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4790143" y="4518244"/>
            <a:ext cx="1203331" cy="979244"/>
            <a:chOff x="6348943" y="2183848"/>
            <a:chExt cx="1203331" cy="9792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26484">
              <a:off x="6653809" y="2492917"/>
              <a:ext cx="436684" cy="615327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68396">
              <a:off x="6814959" y="2425777"/>
              <a:ext cx="839720" cy="63491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6348943" y="2183848"/>
              <a:ext cx="819239" cy="802171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6088969" y="4592878"/>
            <a:ext cx="1109385" cy="850484"/>
            <a:chOff x="922226" y="2170471"/>
            <a:chExt cx="1109385" cy="850484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87780" y="2077124"/>
              <a:ext cx="778277" cy="1109385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4927" y="2170471"/>
              <a:ext cx="436684" cy="61532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50983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83326" y="391685"/>
            <a:ext cx="770969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4: 20 counters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Count out 20 counters or other small objects.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many different ways can you organise your counters into equal parts and unequal parts?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943" y="38989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473" y="5325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61" name="Group 160"/>
          <p:cNvGrpSpPr/>
          <p:nvPr/>
        </p:nvGrpSpPr>
        <p:grpSpPr>
          <a:xfrm>
            <a:off x="1215711" y="2735947"/>
            <a:ext cx="1634374" cy="1658928"/>
            <a:chOff x="1215711" y="2683693"/>
            <a:chExt cx="1634374" cy="1658928"/>
          </a:xfrm>
        </p:grpSpPr>
        <p:sp>
          <p:nvSpPr>
            <p:cNvPr id="2" name="Oval 1"/>
            <p:cNvSpPr/>
            <p:nvPr/>
          </p:nvSpPr>
          <p:spPr>
            <a:xfrm>
              <a:off x="1215711" y="2692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58240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224111" y="303295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59080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232511" y="337351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59920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240911" y="371406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60760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1249311" y="405462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616008" y="40502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216178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528485" y="268369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17018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536885" y="30242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217858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2545285" y="336480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18698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2553685" y="370535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195388" y="40502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2562085" y="404591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2" name="Group 161"/>
          <p:cNvGrpSpPr/>
          <p:nvPr/>
        </p:nvGrpSpPr>
        <p:grpSpPr>
          <a:xfrm>
            <a:off x="3635099" y="2692100"/>
            <a:ext cx="4338056" cy="653530"/>
            <a:chOff x="3635099" y="2639846"/>
            <a:chExt cx="4338056" cy="653530"/>
          </a:xfrm>
        </p:grpSpPr>
        <p:sp>
          <p:nvSpPr>
            <p:cNvPr id="36" name="Oval 35"/>
            <p:cNvSpPr/>
            <p:nvPr/>
          </p:nvSpPr>
          <p:spPr>
            <a:xfrm>
              <a:off x="4485446" y="266016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4852143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4493846" y="300071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4860543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6363981" y="264855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6730678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6372381" y="298910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6739078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431523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5798220" y="265145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5439923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806620" y="299200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7310058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7676755" y="26398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7318458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685155" y="2980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3635099" y="266482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4001796" y="26604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3643499" y="300537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4010196" y="300102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3888743" y="3806834"/>
            <a:ext cx="3569099" cy="830222"/>
            <a:chOff x="3888743" y="3754580"/>
            <a:chExt cx="3569099" cy="830222"/>
          </a:xfrm>
        </p:grpSpPr>
        <p:sp>
          <p:nvSpPr>
            <p:cNvPr id="60" name="Oval 59"/>
            <p:cNvSpPr/>
            <p:nvPr/>
          </p:nvSpPr>
          <p:spPr>
            <a:xfrm>
              <a:off x="3888743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4277518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3910193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4276890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4093393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4852851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5241626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4874301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5240998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>
              <a:off x="5057501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5816959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6205734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5838409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6205106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6021609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7" name="Oval 116"/>
            <p:cNvSpPr/>
            <p:nvPr/>
          </p:nvSpPr>
          <p:spPr>
            <a:xfrm>
              <a:off x="6781067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8" name="Oval 117"/>
            <p:cNvSpPr/>
            <p:nvPr/>
          </p:nvSpPr>
          <p:spPr>
            <a:xfrm>
              <a:off x="7169842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6802517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7169214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6985717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326517" y="4969758"/>
            <a:ext cx="5281272" cy="288000"/>
            <a:chOff x="1326517" y="4146795"/>
            <a:chExt cx="5281272" cy="288000"/>
          </a:xfrm>
        </p:grpSpPr>
        <p:sp>
          <p:nvSpPr>
            <p:cNvPr id="84" name="Oval 83"/>
            <p:cNvSpPr/>
            <p:nvPr/>
          </p:nvSpPr>
          <p:spPr>
            <a:xfrm>
              <a:off x="1326517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3" name="Oval 142"/>
            <p:cNvSpPr/>
            <p:nvPr/>
          </p:nvSpPr>
          <p:spPr>
            <a:xfrm>
              <a:off x="1881325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5" name="Oval 144"/>
            <p:cNvSpPr/>
            <p:nvPr/>
          </p:nvSpPr>
          <p:spPr>
            <a:xfrm>
              <a:off x="2436133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7" name="Oval 146"/>
            <p:cNvSpPr/>
            <p:nvPr/>
          </p:nvSpPr>
          <p:spPr>
            <a:xfrm>
              <a:off x="2990941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9" name="Oval 148"/>
            <p:cNvSpPr/>
            <p:nvPr/>
          </p:nvSpPr>
          <p:spPr>
            <a:xfrm>
              <a:off x="3545749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1" name="Oval 150"/>
            <p:cNvSpPr/>
            <p:nvPr/>
          </p:nvSpPr>
          <p:spPr>
            <a:xfrm>
              <a:off x="4100557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3" name="Oval 152"/>
            <p:cNvSpPr/>
            <p:nvPr/>
          </p:nvSpPr>
          <p:spPr>
            <a:xfrm>
              <a:off x="4655365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5210173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5764981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6319789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511568" y="5257057"/>
            <a:ext cx="5281272" cy="288000"/>
            <a:chOff x="1511568" y="4434094"/>
            <a:chExt cx="5281272" cy="288000"/>
          </a:xfrm>
        </p:grpSpPr>
        <p:sp>
          <p:nvSpPr>
            <p:cNvPr id="85" name="Oval 84"/>
            <p:cNvSpPr/>
            <p:nvPr/>
          </p:nvSpPr>
          <p:spPr>
            <a:xfrm>
              <a:off x="1511568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4" name="Oval 143"/>
            <p:cNvSpPr/>
            <p:nvPr/>
          </p:nvSpPr>
          <p:spPr>
            <a:xfrm>
              <a:off x="2066376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6" name="Oval 145"/>
            <p:cNvSpPr/>
            <p:nvPr/>
          </p:nvSpPr>
          <p:spPr>
            <a:xfrm>
              <a:off x="2621184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8" name="Oval 147"/>
            <p:cNvSpPr/>
            <p:nvPr/>
          </p:nvSpPr>
          <p:spPr>
            <a:xfrm>
              <a:off x="3175992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0" name="Oval 149"/>
            <p:cNvSpPr/>
            <p:nvPr/>
          </p:nvSpPr>
          <p:spPr>
            <a:xfrm>
              <a:off x="3730800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2" name="Oval 151"/>
            <p:cNvSpPr/>
            <p:nvPr/>
          </p:nvSpPr>
          <p:spPr>
            <a:xfrm>
              <a:off x="4285608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4840416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5395224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5950032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504840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2262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05556E-6 0 L -0.02396 0.0629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Box 86"/>
          <p:cNvSpPr txBox="1"/>
          <p:nvPr/>
        </p:nvSpPr>
        <p:spPr>
          <a:xfrm>
            <a:off x="483326" y="391685"/>
            <a:ext cx="770969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4: 20 counters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Count out 20 counters or other small objects.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many different ways can you organise your counters into equal parts and unequal parts?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15711" y="2683693"/>
            <a:ext cx="1634374" cy="2012120"/>
            <a:chOff x="1215711" y="2683693"/>
            <a:chExt cx="1634374" cy="2012120"/>
          </a:xfrm>
        </p:grpSpPr>
        <p:sp>
          <p:nvSpPr>
            <p:cNvPr id="2" name="Oval 1"/>
            <p:cNvSpPr/>
            <p:nvPr/>
          </p:nvSpPr>
          <p:spPr>
            <a:xfrm>
              <a:off x="1215711" y="2692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58240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224111" y="303295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59080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232511" y="337351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59920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240911" y="371406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60760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2210376" y="439082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558979" y="440781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216178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2528485" y="268369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17018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536885" y="30242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217858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2545285" y="336480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18698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2553685" y="370535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195388" y="40502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2562085" y="404591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35099" y="2622427"/>
            <a:ext cx="4102921" cy="670949"/>
            <a:chOff x="3635099" y="2622427"/>
            <a:chExt cx="4102921" cy="670949"/>
          </a:xfrm>
        </p:grpSpPr>
        <p:sp>
          <p:nvSpPr>
            <p:cNvPr id="36" name="Oval 35"/>
            <p:cNvSpPr/>
            <p:nvPr/>
          </p:nvSpPr>
          <p:spPr>
            <a:xfrm>
              <a:off x="4341753" y="265909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4852143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4350153" y="300071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4860543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6190113" y="262242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6534733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6190113" y="296130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6543133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183326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5550023" y="265145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5191726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558423" y="299200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6865916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7441620" y="26398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874316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450020" y="2980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3635099" y="266482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4001796" y="26604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3643499" y="300537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4010196" y="300102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326517" y="5062348"/>
            <a:ext cx="5123116" cy="716821"/>
            <a:chOff x="1326517" y="5062348"/>
            <a:chExt cx="5123116" cy="716821"/>
          </a:xfrm>
        </p:grpSpPr>
        <p:sp>
          <p:nvSpPr>
            <p:cNvPr id="84" name="Oval 83"/>
            <p:cNvSpPr/>
            <p:nvPr/>
          </p:nvSpPr>
          <p:spPr>
            <a:xfrm>
              <a:off x="1326517" y="51656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1511568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3" name="Oval 142"/>
            <p:cNvSpPr/>
            <p:nvPr/>
          </p:nvSpPr>
          <p:spPr>
            <a:xfrm>
              <a:off x="1696274" y="508666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4" name="Oval 143"/>
            <p:cNvSpPr/>
            <p:nvPr/>
          </p:nvSpPr>
          <p:spPr>
            <a:xfrm>
              <a:off x="1857565" y="539200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5" name="Oval 144"/>
            <p:cNvSpPr/>
            <p:nvPr/>
          </p:nvSpPr>
          <p:spPr>
            <a:xfrm>
              <a:off x="2067821" y="50623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6" name="Oval 145"/>
            <p:cNvSpPr/>
            <p:nvPr/>
          </p:nvSpPr>
          <p:spPr>
            <a:xfrm>
              <a:off x="2213375" y="537466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7" name="Oval 146"/>
            <p:cNvSpPr/>
            <p:nvPr/>
          </p:nvSpPr>
          <p:spPr>
            <a:xfrm>
              <a:off x="2458188" y="510047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8" name="Oval 147"/>
            <p:cNvSpPr/>
            <p:nvPr/>
          </p:nvSpPr>
          <p:spPr>
            <a:xfrm>
              <a:off x="3384803" y="549116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49" name="Oval 148"/>
            <p:cNvSpPr/>
            <p:nvPr/>
          </p:nvSpPr>
          <p:spPr>
            <a:xfrm>
              <a:off x="3545749" y="51656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0" name="Oval 149"/>
            <p:cNvSpPr/>
            <p:nvPr/>
          </p:nvSpPr>
          <p:spPr>
            <a:xfrm>
              <a:off x="3730800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1" name="Oval 150"/>
            <p:cNvSpPr/>
            <p:nvPr/>
          </p:nvSpPr>
          <p:spPr>
            <a:xfrm>
              <a:off x="3888743" y="512448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2" name="Oval 151"/>
            <p:cNvSpPr/>
            <p:nvPr/>
          </p:nvSpPr>
          <p:spPr>
            <a:xfrm>
              <a:off x="4076797" y="543062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3" name="Oval 152"/>
            <p:cNvSpPr/>
            <p:nvPr/>
          </p:nvSpPr>
          <p:spPr>
            <a:xfrm>
              <a:off x="4878119" y="510047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4970038" y="542594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5210173" y="51656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5395224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5553168" y="51314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5782734" y="543062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916028" y="512448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161633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697436" y="3733745"/>
            <a:ext cx="3449497" cy="851057"/>
            <a:chOff x="3697436" y="3733745"/>
            <a:chExt cx="3449497" cy="851057"/>
          </a:xfrm>
        </p:grpSpPr>
        <p:sp>
          <p:nvSpPr>
            <p:cNvPr id="60" name="Oval 59"/>
            <p:cNvSpPr/>
            <p:nvPr/>
          </p:nvSpPr>
          <p:spPr>
            <a:xfrm>
              <a:off x="3888743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4277518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3910193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4276890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4093393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4447902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5085434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5474209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5106884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5473581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5290084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7" name="Oval 116"/>
            <p:cNvSpPr/>
            <p:nvPr/>
          </p:nvSpPr>
          <p:spPr>
            <a:xfrm>
              <a:off x="4965262" y="404187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5638734" y="402174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3697436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6305633" y="373374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6694408" y="373374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6352018" y="428891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6510283" y="400861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7" name="Oval 96"/>
            <p:cNvSpPr/>
            <p:nvPr/>
          </p:nvSpPr>
          <p:spPr>
            <a:xfrm>
              <a:off x="6185461" y="402104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8" name="Oval 97"/>
            <p:cNvSpPr/>
            <p:nvPr/>
          </p:nvSpPr>
          <p:spPr>
            <a:xfrm>
              <a:off x="6858933" y="400091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3917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9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1.9|1.6|6.3|1.3|0.9|2.3|1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4.3|5.1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7.5|1.6|6.4|5.1|10.9|3.7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4|3.8|8.2|1.7|4.4|0.6|2.5|3|0.6|2.9|2.1|5.1|3.6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8.6|7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10.8|1.5|4.3|2.5|2.7|3.9|2.8|15.4|4.5|5.4|6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3|10.6|1.1|5|5.9|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8.1|7.2|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11293</TotalTime>
  <Words>277</Words>
  <Application>Microsoft Office PowerPoint</Application>
  <PresentationFormat>On-screen Show (4:3)</PresentationFormat>
  <Paragraphs>95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Rosemary Chambers</cp:lastModifiedBy>
  <cp:revision>247</cp:revision>
  <dcterms:created xsi:type="dcterms:W3CDTF">2019-07-05T11:02:13Z</dcterms:created>
  <dcterms:modified xsi:type="dcterms:W3CDTF">2022-02-14T19:35:05Z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