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5A1EE-F35D-4648-884C-B4776688F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FACB62-462B-4851-A4AD-C7243A35E6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1EC354-7748-4EEF-9FEB-A9C7B8609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7A8E1-EEA2-4902-BEBB-85DB194DA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64874-9776-45FD-9504-FD3A2EAD1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5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874AE-568E-48BE-ADE3-C8F2FBE3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AD7E9-3528-4262-ADDC-073A43408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C9028-4A39-4B77-B205-EB8FF9A5D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D8837-3EA9-4CAF-B468-CE881C53A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FB7B8-73A3-4DF2-B918-DDA404316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23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9B490-EEF5-43CE-B0FC-6BBDA6AC2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B8F08-5825-47DE-B1D6-58F94CE61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88989-AAF9-4CC6-99B3-DAED319FA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6F71F-FED5-45CE-B98D-EF7E6FE0A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81966-95B1-4B7B-9CCB-B102D98AD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119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15E08-5F19-4F60-9414-E5FFBCC6E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41D2A-5BE9-4E04-940F-3AAC0B7122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2B0C34-F529-400A-8C44-96D58EC0F2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3B7AF-BEBF-47E8-9122-B1DA4A7A6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E16D04-3123-4024-98E2-020C8E78A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065442-8054-4A39-B849-A650F54B8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774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07DB-8BBE-476A-9F2E-950FA6A47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508217-B870-46E3-8CBA-7C7A513C2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B08FD-F0F0-4AE8-90A4-18833E530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73334-6DB3-4AA6-A653-DF35528953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229982-4C61-401A-B9D4-312C792BBF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2F6BE4-25AA-4818-8E1F-7548510AE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987E4A-AD14-4484-8C77-48703DD2D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14D54-7590-4A46-BC93-9138F68A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884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DD46-19DA-4D6C-9717-0EFCAC35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F012F4-FFF0-4B43-A89F-FAD66D487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BC8532-EE7F-4662-B23B-067D409AC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30EB53-5A0C-4ED2-B5D5-A75A9C4C6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837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5A5C00-E9D5-47E2-81D9-D7744CD28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A6EA-F50E-4349-ABE0-182536A9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9EA602-2B03-40CD-A8D6-200316DD1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094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3459B-9A05-4603-98B0-D4F35494F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39E46-3663-40B1-BDF3-FC7BF3C1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551F21-DA41-4D17-808A-5625E2F85A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A6399-5A90-4121-BAC0-C6BD17CC0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DB3E59-C2DD-4753-8804-9E93E738C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CC2C4-36E1-4DF8-9BD6-A727F8CE3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690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1B44-F20F-443F-A8E6-112B4A8A8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80237B-2CF5-473A-A5CE-D0DAB56E8B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D9B4A2-C2DB-4585-B631-F91C682EA1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6CE97-6F3E-411C-A836-57970E01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CACF1-1BF6-4E93-AA01-5958ECCB8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C8BABC-8C96-42FD-A2DC-634E4CBC5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12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D9EAF-BFAE-4079-810F-797912019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5CA4D7-9630-4F1F-BA14-66284071D7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13564-EF95-408E-8EFD-E75EAEF1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4CFF9-BE12-4770-9887-9F37A2C8B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A681F-7D8D-42E2-A56A-36D7D988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41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1B6B1C-A324-4B90-BB70-34A3B27E09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6F2EF2-9569-4765-974A-1B7067A0BB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6F271-2F56-4958-A5FA-830E61335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475BE-37B8-4184-85D8-9FB56536B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6801-A4E6-4ABB-9623-DD45339D6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8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2224E3-0A4E-41B5-9449-1358D97BA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CF1F2-51B7-4355-A808-8921054739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AFC41-0B4D-46E7-A706-6FB278B02D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83319-D376-497E-8AA2-677D0B021B46}" type="datetimeFigureOut">
              <a:rPr lang="en-GB" smtClean="0"/>
              <a:t>08/02/2020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ED62C-70EC-457C-9081-63EF4BCC21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A246A-3068-4928-841B-66C7D3F71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BC46D-A29D-4D49-82A5-616C5D4C9D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900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1CF20-B524-46BA-BF75-7D8BF0BAB4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603037-EA57-409B-9DF2-F6DF1CD21C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115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FF0DCBD-5FF6-48A7-919D-DF8EE3C1D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19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2020-02-08T12:36:38Z</dcterms:created>
  <dcterms:modified xsi:type="dcterms:W3CDTF">2020-02-08T12:37:27Z</dcterms:modified>
</cp:coreProperties>
</file>