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084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315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517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00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018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7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180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09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63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60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49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50D12-1358-42CB-91AD-A1C1396A8EDC}" type="datetimeFigureOut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C39B9-8478-4122-8BF2-586A0E5C0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1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1329" y="-3402947"/>
            <a:ext cx="12936070" cy="1075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322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Israel in Wildern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494" y="156744"/>
            <a:ext cx="9224682" cy="642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13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153" y="283649"/>
            <a:ext cx="9211235" cy="647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17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Rosemary Chambers</dc:creator>
  <cp:lastModifiedBy>Rosemary Chambers</cp:lastModifiedBy>
  <cp:revision>1</cp:revision>
  <dcterms:created xsi:type="dcterms:W3CDTF">2022-02-15T14:52:16Z</dcterms:created>
  <dcterms:modified xsi:type="dcterms:W3CDTF">2022-02-15T14:52:48Z</dcterms:modified>
</cp:coreProperties>
</file>