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4" r:id="rId5"/>
  </p:sldMasterIdLst>
  <p:notesMasterIdLst>
    <p:notesMasterId r:id="rId26"/>
  </p:notesMasterIdLst>
  <p:sldIdLst>
    <p:sldId id="603" r:id="rId6"/>
    <p:sldId id="604" r:id="rId7"/>
    <p:sldId id="624" r:id="rId8"/>
    <p:sldId id="261" r:id="rId9"/>
    <p:sldId id="266" r:id="rId10"/>
    <p:sldId id="262" r:id="rId11"/>
    <p:sldId id="263" r:id="rId12"/>
    <p:sldId id="264" r:id="rId13"/>
    <p:sldId id="605" r:id="rId14"/>
    <p:sldId id="631" r:id="rId15"/>
    <p:sldId id="618" r:id="rId16"/>
    <p:sldId id="629" r:id="rId17"/>
    <p:sldId id="606" r:id="rId18"/>
    <p:sldId id="637" r:id="rId19"/>
    <p:sldId id="638" r:id="rId20"/>
    <p:sldId id="639" r:id="rId21"/>
    <p:sldId id="632" r:id="rId22"/>
    <p:sldId id="633" r:id="rId23"/>
    <p:sldId id="634" r:id="rId24"/>
    <p:sldId id="63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aye Cheeseman" initials="FC" lastIdx="12" clrIdx="0"/>
  <p:cmAuthor id="2" name="Elizabeth Lambert" initials="EL" lastIdx="7" clrIdx="1"/>
  <p:cmAuthor id="3" name="Tracy Carter" initials="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798"/>
    <a:srgbClr val="595959"/>
    <a:srgbClr val="CCECFF"/>
    <a:srgbClr val="347574"/>
    <a:srgbClr val="585858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15" autoAdjust="0"/>
    <p:restoredTop sz="99643" autoAdjust="0"/>
  </p:normalViewPr>
  <p:slideViewPr>
    <p:cSldViewPr snapToGrid="0">
      <p:cViewPr varScale="1">
        <p:scale>
          <a:sx n="55" d="100"/>
          <a:sy n="55" d="100"/>
        </p:scale>
        <p:origin x="758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Roberts" userId="9e75666180d9734e" providerId="LiveId" clId="{7A189067-FA67-4F86-876D-3741B21F5D70}"/>
    <pc:docChg chg="modSld sldOrd">
      <pc:chgData name="Joe Roberts" userId="9e75666180d9734e" providerId="LiveId" clId="{7A189067-FA67-4F86-876D-3741B21F5D70}" dt="2021-10-21T16:33:01.501" v="1"/>
      <pc:docMkLst>
        <pc:docMk/>
      </pc:docMkLst>
      <pc:sldChg chg="ord">
        <pc:chgData name="Joe Roberts" userId="9e75666180d9734e" providerId="LiveId" clId="{7A189067-FA67-4F86-876D-3741B21F5D70}" dt="2021-10-21T16:33:01.501" v="1"/>
        <pc:sldMkLst>
          <pc:docMk/>
          <pc:sldMk cId="2899057388" sldId="60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4323F9-98CE-45EA-9C59-10072FFB5164}" type="datetimeFigureOut">
              <a:rPr lang="en-GB" smtClean="0"/>
              <a:t>21/10/2021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BD471-B5D7-408A-99D5-13B95BAEB8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408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DBD471-B5D7-408A-99D5-13B95BAEB81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114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9610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7685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EBD16280-39FF-4E17-B236-FC852C3B87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2675EEEC-280A-4680-830A-D2D2E20300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F9E4036F-04EC-4A20-B21D-13628396F2B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299687-9432-4530-9E1D-D4121DA37805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3572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9FA4F3C4-8F90-4519-8FC0-B021FCCDCF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71705D7D-DC77-461C-B24B-B024241A56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A893C810-7347-4A4B-A69F-BF96200394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1F6CF4-E0DC-4393-AB43-D966BD78037A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83586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9FA4F3C4-8F90-4519-8FC0-B021FCCDCF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71705D7D-DC77-461C-B24B-B024241A56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A893C810-7347-4A4B-A69F-BF96200394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1F6CF4-E0DC-4393-AB43-D966BD78037A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7927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7EBCE5D5-6A83-47AD-AD7C-AD5265C697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3138E26E-91F8-4CCE-BC0C-140F6D63F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54E0F69F-830D-4E4D-AD44-DB58F630542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4ACE65-BD40-4962-B5D0-812F92E764AF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14708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5E805F28-5077-43CF-8D05-F0C2B9F1A3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B770267B-A077-474F-972E-F2209E644B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988654DD-FD7C-4F28-A94B-D336C8D55A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1CD201-4EF6-45C7-A719-9FA82200DBC6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16072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2147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90067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54263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1836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9279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5082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30509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48900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EBD16280-39FF-4E17-B236-FC852C3B87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2675EEEC-280A-4680-830A-D2D2E20300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F9E4036F-04EC-4A20-B21D-13628396F2B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1299687-9432-4530-9E1D-D4121DA37805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0403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9FA4F3C4-8F90-4519-8FC0-B021FCCDCF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71705D7D-DC77-461C-B24B-B024241A56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A893C810-7347-4A4B-A69F-BF96200394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1F6CF4-E0DC-4393-AB43-D966BD78037A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84103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9FA4F3C4-8F90-4519-8FC0-B021FCCDCF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71705D7D-DC77-461C-B24B-B024241A56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A893C810-7347-4A4B-A69F-BF96200394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1F6CF4-E0DC-4393-AB43-D966BD78037A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99474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5E805F28-5077-43CF-8D05-F0C2B9F1A3D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B770267B-A077-474F-972E-F2209E644B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988654DD-FD7C-4F28-A94B-D336C8D55A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C1CD201-4EF6-45C7-A719-9FA82200DBC6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2058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3FDD1C4-680A-44A1-9D44-A47BC8DAC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11C93-9256-466D-8867-F7FBA8AD6463}"/>
              </a:ext>
            </a:extLst>
          </p:cNvPr>
          <p:cNvSpPr txBox="1"/>
          <p:nvPr userDrawn="1"/>
        </p:nvSpPr>
        <p:spPr>
          <a:xfrm>
            <a:off x="622301" y="1799485"/>
            <a:ext cx="604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err="1">
                <a:solidFill>
                  <a:schemeClr val="bg1"/>
                </a:solidFill>
                <a:latin typeface="Century Gothic" panose="020B0502020202020204" pitchFamily="34" charset="0"/>
              </a:rPr>
              <a:t>Numberblocks</a:t>
            </a:r>
            <a:endParaRPr lang="en-GB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09602" y="3174780"/>
            <a:ext cx="6062463" cy="9235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Series [xx] Episode [xx]</a:t>
            </a:r>
          </a:p>
          <a:p>
            <a:pPr lvl="0"/>
            <a:r>
              <a:rPr lang="en-GB" noProof="0"/>
              <a:t>[Name]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None/>
              <a:defRPr/>
            </a:pPr>
            <a:r>
              <a:rPr lang="en-GB">
                <a:solidFill>
                  <a:srgbClr val="99CCCC"/>
                </a:solidFill>
              </a:rPr>
              <a:t>February 2021</a:t>
            </a:r>
            <a:endParaRPr lang="en-GB">
              <a:solidFill>
                <a:srgbClr val="99CCCC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5E605-7CFD-4C28-A30E-0D08D815CEE1}"/>
              </a:ext>
            </a:extLst>
          </p:cNvPr>
          <p:cNvSpPr txBox="1"/>
          <p:nvPr userDrawn="1"/>
        </p:nvSpPr>
        <p:spPr>
          <a:xfrm>
            <a:off x="622301" y="2660621"/>
            <a:ext cx="604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Learning at home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B57386-3436-490F-BC20-FF48C6A7A4DE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>
                <a:solidFill>
                  <a:srgbClr val="FBF5D4"/>
                </a:solidFill>
                <a:latin typeface="+mj-lt"/>
                <a:cs typeface="Arial" panose="020B0604020202020204" pitchFamily="34" charset="0"/>
              </a:rPr>
              <a:t>Resources to support parents 2020/21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24EAA1-2115-4066-A59F-8CEF414119C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27902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360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[Subtitle]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1pPr>
            <a:lvl2pPr marL="742950" indent="-285750"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2pPr>
            <a:lvl3pPr marL="11430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3pPr>
            <a:lvl4pPr marL="16002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4pPr>
            <a:lvl5pPr marL="20574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4DB3256F-83C8-4422-BB4B-79DB90083B8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75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4842CEEE-46D8-4902-AD29-CBFFF8B3C125}" type="slidenum">
              <a:rPr lang="en-GB" sz="675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420164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42129DB-7CCB-4DFF-A799-E554B53301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2301" y="476673"/>
            <a:ext cx="6049764" cy="648071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title style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2" y="1268758"/>
            <a:ext cx="6062463" cy="115213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 dirty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85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1922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265FCB-B4C8-4AE0-8CBA-3657BE8DA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12923-CFD4-427F-AC86-D1AC8A52C0B9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1F3DB-5AA4-4EB5-AF18-88DA954ED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1EA6F-0CA1-401F-BAF4-2ABBDBD35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3A88C-29E3-47D5-9705-8517619C6D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678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3DB65-9726-427E-8744-3341327ED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49B45-6145-4638-9473-18FA4B6237F2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BC5253-35B0-487E-BADD-5590F5A22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E78D7-E364-4538-97B3-A6DDB5135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41455-5B57-43F3-AF87-6940DAD68A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408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635665-43B7-431D-A6A8-CC46B13F3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14960-4C33-4F9B-9989-38C24160536F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A2ABF-52BF-4BDD-8FC8-7D48BE763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3DFC18-D8A3-40DC-877F-F69BFFA3C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7C00B-F144-413D-8D13-D8B48A6E3AF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313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EDC2987-BAEB-47AC-8400-51B0530C8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55FF7-4B2E-435D-9333-0992328DE847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79647F3-B86D-4347-82EE-22673583D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DFF6808-078E-47BA-ADB7-AE71C287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FE9D4-3F7A-4F34-B72B-4B7C0DA26F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50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72BCCB3-EB9D-47A9-A172-9FA547022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93C82-5B65-4BCA-B41B-3657FB5E0C89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00255FC-D28A-4384-983F-2F949C1B8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5C0ADE1-E0E9-4F11-9641-2FDEB9AB6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3F3B0-46FC-49DA-B72B-BE012FB638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991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A3D9750-AA6C-4427-98C1-7D47A3109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7FCD1-284A-4CB5-A43B-95285685B7FC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BD1A7D9-A303-413B-A60B-941FBA39D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741C670-AB57-43E7-955C-E86B9811A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FF345-E46A-43F9-8EF8-F4D47B26F21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651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A42EFEC-7A08-4EF1-85BC-241CC110A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D7D36-0374-4764-9E24-21255AE6B80B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B9FFC06-2928-4FF9-8926-D836E50DD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68F0EB3-FC3E-4C81-BD4F-95FC10D4D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76ABB-1931-4971-80E4-4FFFFAA57E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485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4546E71-27A7-43B9-9FB6-D613641F1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56377-9FC4-47B3-AD56-A6E3977FD5E1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215F812-28DD-4921-BF3F-17A0D233C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4C2512D-3A18-483D-B044-17108ADB1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3A6D3-37E9-47B0-ACE1-5006880A95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7302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990A237-BFAA-4578-917B-D2A59706B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CC068-1294-4380-94DE-E113EE6032F9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E288E9A-8B14-4C2C-AC18-DC7AFE83A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DC022C-09CD-4490-B64F-8DE5E82B4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1F83B-CDF7-499C-AE41-B4D772EDDF5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8728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2EAF0-E214-4EB3-B7F4-752CE9A94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0624-28E5-4A6D-8811-36CCB3830967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28F44-A952-433A-9007-6E1754995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C8D2CE-0083-4617-8A3C-FDDB507AF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B40B5-4526-4506-87CA-BDAF5E8469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4514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BEA389-820B-40A0-A376-3B52C5777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17148-B40C-4A41-AA3D-925ECB561ED7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C0F45-2330-42E1-B6A5-35BE96E27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928FB2-CE8B-4073-8E44-FE9628FF6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C5C0C-98CF-4FC2-B74C-6EE8B0421F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47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043FF3-1B19-4F6E-AED6-1F0E0B126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65125"/>
            <a:ext cx="109685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78F67-7D07-4B89-B1B7-77FCB2FBC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825625"/>
            <a:ext cx="109685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AF1F1-6765-45EE-BEB9-185EDFB65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52CA6C61-5C46-4CCD-83FB-18DE309C759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21/10/2021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2AC0-4764-4C71-9EC2-3E3309ED3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79FDB-13C2-4DC1-8C93-EEA50C728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3A4A998D-6F83-4D71-AA77-13FC1A13995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09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585858"/>
          </a:solidFill>
          <a:latin typeface="Century Gothic" panose="020B0502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8E4E4E3-268E-477D-BCBA-795E907A2D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C71F8CE-7335-457F-B1D4-F507029B23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20C3C2-169F-43DA-B55D-4EE0D10313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D86D12-0E8C-4A66-A979-023A6EE35700}" type="datetimeFigureOut">
              <a:rPr lang="en-GB"/>
              <a:pPr>
                <a:defRPr/>
              </a:pPr>
              <a:t>21/10/2021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945A4-B43D-4E87-B976-20F181EA75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A3BDAB-9DFB-446B-A3BF-D038AEFEC1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1CBDFD-CB84-4BCD-9232-05DAEE808EC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562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52059-E171-4D97-AEA5-4EB713FA1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2301" y="476673"/>
            <a:ext cx="6740524" cy="648071"/>
          </a:xfrm>
        </p:spPr>
        <p:txBody>
          <a:bodyPr>
            <a:norm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Mastering Number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F7E06F-62AF-4430-B53E-3CEB22BC75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2" y="1268757"/>
            <a:ext cx="3662147" cy="3808209"/>
          </a:xfrm>
        </p:spPr>
        <p:txBody>
          <a:bodyPr>
            <a:norm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Reception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Term 1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Week 5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Focus: Comparison</a:t>
            </a:r>
          </a:p>
        </p:txBody>
      </p:sp>
    </p:spTree>
    <p:extLst>
      <p:ext uri="{BB962C8B-B14F-4D97-AF65-F5344CB8AC3E}">
        <p14:creationId xmlns:p14="http://schemas.microsoft.com/office/powerpoint/2010/main" val="2696884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2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990573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347574"/>
                </a:solidFill>
                <a:latin typeface="Century Gothic" panose="020B0502020202020204" pitchFamily="34" charset="0"/>
              </a:rPr>
              <a:t>Stem sentences</a:t>
            </a:r>
            <a:br>
              <a:rPr lang="en-US" dirty="0"/>
            </a:br>
            <a:r>
              <a:rPr lang="en-US" sz="3100" b="0" dirty="0"/>
              <a:t>Information for teachers</a:t>
            </a:r>
            <a:endParaRPr lang="en-GB" sz="3100" b="0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CBDBFE0-B079-403B-A6E3-9AB0F94B0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254045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400" dirty="0">
                <a:latin typeface="Arial" panose="020B0604020202020204" pitchFamily="34" charset="0"/>
              </a:rPr>
              <a:t>Stem sentences used in this presentation: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dirty="0">
                <a:latin typeface="Arial" panose="020B0604020202020204" pitchFamily="34" charset="0"/>
              </a:rPr>
              <a:t>_____ has more than _____ 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>
                <a:latin typeface="Arial" panose="020B0604020202020204" pitchFamily="34" charset="0"/>
              </a:rPr>
              <a:t>_____ has fewer than _____ 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 dirty="0">
              <a:latin typeface="Arial" panose="020B0604020202020204" pitchFamily="34" charset="0"/>
            </a:endParaRPr>
          </a:p>
        </p:txBody>
      </p:sp>
      <p:sp>
        <p:nvSpPr>
          <p:cNvPr id="7" name="Subtitle 3">
            <a:extLst>
              <a:ext uri="{FF2B5EF4-FFF2-40B4-BE49-F238E27FC236}">
                <a16:creationId xmlns:a16="http://schemas.microsoft.com/office/drawing/2014/main" id="{4CBDBFE0-B079-403B-A6E3-9AB0F94B0B31}"/>
              </a:ext>
            </a:extLst>
          </p:cNvPr>
          <p:cNvSpPr txBox="1">
            <a:spLocks/>
          </p:cNvSpPr>
          <p:nvPr/>
        </p:nvSpPr>
        <p:spPr>
          <a:xfrm>
            <a:off x="609600" y="4373880"/>
            <a:ext cx="10972800" cy="531088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585858"/>
              </a:buClr>
              <a:buFont typeface="Arial" panose="020B0604020202020204" pitchFamily="34" charset="0"/>
              <a:buChar char="•"/>
              <a:defRPr sz="20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585858"/>
              </a:buClr>
              <a:buFont typeface="Arial" panose="020B0604020202020204" pitchFamily="34" charset="0"/>
              <a:buChar char="•"/>
              <a:defRPr sz="18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585858"/>
              </a:buClr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585858"/>
              </a:buClr>
              <a:buFont typeface="Arial" panose="020B0604020202020204" pitchFamily="34" charset="0"/>
              <a:buChar char="•"/>
              <a:defRPr sz="1600" kern="1200">
                <a:solidFill>
                  <a:srgbClr val="585858"/>
                </a:solidFill>
                <a:latin typeface="+mj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GB" dirty="0">
                <a:latin typeface="Arial" panose="020B0604020202020204" pitchFamily="34" charset="0"/>
              </a:rPr>
              <a:t>On relevant slides, stem sentences will appear in a feature box: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680460" y="5181600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_____ has more than _____ 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7542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>
            <a:extLst>
              <a:ext uri="{FF2B5EF4-FFF2-40B4-BE49-F238E27FC236}">
                <a16:creationId xmlns:a16="http://schemas.microsoft.com/office/drawing/2014/main" id="{7964E5C4-709C-44F4-97E5-E73F31F5D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534" y="-105847"/>
            <a:ext cx="12293242" cy="698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D95D80D-ACD8-4320-A43C-E093129F436C}"/>
              </a:ext>
            </a:extLst>
          </p:cNvPr>
          <p:cNvCxnSpPr>
            <a:cxnSpLocks/>
            <a:stCxn id="4098" idx="0"/>
          </p:cNvCxnSpPr>
          <p:nvPr/>
        </p:nvCxnSpPr>
        <p:spPr>
          <a:xfrm>
            <a:off x="6090087" y="-105847"/>
            <a:ext cx="0" cy="6066158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00" name="TextBox 8">
            <a:extLst>
              <a:ext uri="{FF2B5EF4-FFF2-40B4-BE49-F238E27FC236}">
                <a16:creationId xmlns:a16="http://schemas.microsoft.com/office/drawing/2014/main" id="{1A6878A4-2DD6-477C-9231-ACD10905E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4101" name="TextBox 12">
            <a:extLst>
              <a:ext uri="{FF2B5EF4-FFF2-40B4-BE49-F238E27FC236}">
                <a16:creationId xmlns:a16="http://schemas.microsoft.com/office/drawing/2014/main" id="{37BE03A6-9887-47CF-915A-CA40DF07C6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4102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658E151C-067E-4494-8E14-1ABF5E374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550863" y="1704975"/>
            <a:ext cx="1833562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0EB3F098-1BBE-48FB-BAF2-0D6164040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577850" y="3810000"/>
            <a:ext cx="1833563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63D9879-D8C3-407C-9A4C-416F591B8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3733800" y="1590675"/>
            <a:ext cx="1835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2A2A1840-6CE7-4804-B691-4BD2E6A07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3733800" y="3810000"/>
            <a:ext cx="1835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836F242-F7F5-4C47-A6CD-DF7F6CE6A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7080250" y="1590675"/>
            <a:ext cx="1835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5A3C58C8-EDB7-43D0-A1BD-874653D10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7078663" y="3629025"/>
            <a:ext cx="1833562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F65C04B7-4FF8-40A0-9692-B7079B32E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10042525" y="3629025"/>
            <a:ext cx="1835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733800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_____ has more than _____ 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>
            <a:extLst>
              <a:ext uri="{FF2B5EF4-FFF2-40B4-BE49-F238E27FC236}">
                <a16:creationId xmlns:a16="http://schemas.microsoft.com/office/drawing/2014/main" id="{BF8578E8-5E6F-477C-AADC-9ED58183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5439"/>
            <a:ext cx="12230546" cy="7001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8">
            <a:extLst>
              <a:ext uri="{FF2B5EF4-FFF2-40B4-BE49-F238E27FC236}">
                <a16:creationId xmlns:a16="http://schemas.microsoft.com/office/drawing/2014/main" id="{0B8D284C-6589-4B67-B95D-F5A25CF23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6149" name="TextBox 12">
            <a:extLst>
              <a:ext uri="{FF2B5EF4-FFF2-40B4-BE49-F238E27FC236}">
                <a16:creationId xmlns:a16="http://schemas.microsoft.com/office/drawing/2014/main" id="{F4E1076C-DE6F-4734-8B62-20D0F2828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6150" name="Picture 7">
            <a:extLst>
              <a:ext uri="{FF2B5EF4-FFF2-40B4-BE49-F238E27FC236}">
                <a16:creationId xmlns:a16="http://schemas.microsoft.com/office/drawing/2014/main" id="{5D951C9D-DAF8-4AEF-B91B-51C948532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7069165" y="1605757"/>
            <a:ext cx="1601787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F4137ED6-C105-4C36-9D8E-326F18CEB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3686176" y="4092576"/>
            <a:ext cx="1701800" cy="145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59E28AD5-0F14-4C95-A7FA-10CE4E6F4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444500" y="1324225"/>
            <a:ext cx="1701800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1">
            <a:extLst>
              <a:ext uri="{FF2B5EF4-FFF2-40B4-BE49-F238E27FC236}">
                <a16:creationId xmlns:a16="http://schemas.microsoft.com/office/drawing/2014/main" id="{8F117CCB-535C-4D60-ACDC-CA303B72E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7216775" y="3992563"/>
            <a:ext cx="160178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3">
            <a:extLst>
              <a:ext uri="{FF2B5EF4-FFF2-40B4-BE49-F238E27FC236}">
                <a16:creationId xmlns:a16="http://schemas.microsoft.com/office/drawing/2014/main" id="{68CA8E3D-2330-4BA9-BE14-2CCB2C0E1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9772650" y="3975100"/>
            <a:ext cx="1603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4">
            <a:extLst>
              <a:ext uri="{FF2B5EF4-FFF2-40B4-BE49-F238E27FC236}">
                <a16:creationId xmlns:a16="http://schemas.microsoft.com/office/drawing/2014/main" id="{6C58E4F3-CFDD-486A-8AC0-B909AB7C0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9772650" y="1549400"/>
            <a:ext cx="1603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4F9E2978-8CE9-4713-B9B7-6FFE791F6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2146300" y="2623246"/>
            <a:ext cx="1701800" cy="145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733800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_____ has more than _____ 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D95D80D-ACD8-4320-A43C-E093129F436C}"/>
              </a:ext>
            </a:extLst>
          </p:cNvPr>
          <p:cNvCxnSpPr>
            <a:cxnSpLocks/>
          </p:cNvCxnSpPr>
          <p:nvPr/>
        </p:nvCxnSpPr>
        <p:spPr>
          <a:xfrm>
            <a:off x="6090087" y="-123488"/>
            <a:ext cx="0" cy="6066158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697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>
            <a:extLst>
              <a:ext uri="{FF2B5EF4-FFF2-40B4-BE49-F238E27FC236}">
                <a16:creationId xmlns:a16="http://schemas.microsoft.com/office/drawing/2014/main" id="{BF8578E8-5E6F-477C-AADC-9ED58183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1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F30E3E-454C-4BAF-87F2-BCC6CC6F1486}"/>
              </a:ext>
            </a:extLst>
          </p:cNvPr>
          <p:cNvCxnSpPr>
            <a:cxnSpLocks/>
          </p:cNvCxnSpPr>
          <p:nvPr/>
        </p:nvCxnSpPr>
        <p:spPr>
          <a:xfrm>
            <a:off x="6115050" y="0"/>
            <a:ext cx="0" cy="5929842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48" name="TextBox 8">
            <a:extLst>
              <a:ext uri="{FF2B5EF4-FFF2-40B4-BE49-F238E27FC236}">
                <a16:creationId xmlns:a16="http://schemas.microsoft.com/office/drawing/2014/main" id="{0B8D284C-6589-4B67-B95D-F5A25CF23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6149" name="TextBox 12">
            <a:extLst>
              <a:ext uri="{FF2B5EF4-FFF2-40B4-BE49-F238E27FC236}">
                <a16:creationId xmlns:a16="http://schemas.microsoft.com/office/drawing/2014/main" id="{F4E1076C-DE6F-4734-8B62-20D0F2828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6150" name="Picture 7">
            <a:extLst>
              <a:ext uri="{FF2B5EF4-FFF2-40B4-BE49-F238E27FC236}">
                <a16:creationId xmlns:a16="http://schemas.microsoft.com/office/drawing/2014/main" id="{5D951C9D-DAF8-4AEF-B91B-51C948532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1243013" y="3960813"/>
            <a:ext cx="1601787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F4137ED6-C105-4C36-9D8E-326F18CEB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3848100" y="4011613"/>
            <a:ext cx="1701800" cy="145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59E28AD5-0F14-4C95-A7FA-10CE4E6F4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6973888" y="1546225"/>
            <a:ext cx="1701800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1">
            <a:extLst>
              <a:ext uri="{FF2B5EF4-FFF2-40B4-BE49-F238E27FC236}">
                <a16:creationId xmlns:a16="http://schemas.microsoft.com/office/drawing/2014/main" id="{8F117CCB-535C-4D60-ACDC-CA303B72E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7216775" y="3992563"/>
            <a:ext cx="160178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3">
            <a:extLst>
              <a:ext uri="{FF2B5EF4-FFF2-40B4-BE49-F238E27FC236}">
                <a16:creationId xmlns:a16="http://schemas.microsoft.com/office/drawing/2014/main" id="{68CA8E3D-2330-4BA9-BE14-2CCB2C0E1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9772650" y="3975100"/>
            <a:ext cx="1603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4">
            <a:extLst>
              <a:ext uri="{FF2B5EF4-FFF2-40B4-BE49-F238E27FC236}">
                <a16:creationId xmlns:a16="http://schemas.microsoft.com/office/drawing/2014/main" id="{6C58E4F3-CFDD-486A-8AC0-B909AB7C0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9772650" y="1549400"/>
            <a:ext cx="1603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733800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_____ has more than _____ 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>
            <a:extLst>
              <a:ext uri="{FF2B5EF4-FFF2-40B4-BE49-F238E27FC236}">
                <a16:creationId xmlns:a16="http://schemas.microsoft.com/office/drawing/2014/main" id="{ABEAD48B-0F67-4B22-B10A-E810D1853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19" y="0"/>
            <a:ext cx="122829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A0747D9-DA40-4D40-98ED-2F480AAD0686}"/>
              </a:ext>
            </a:extLst>
          </p:cNvPr>
          <p:cNvCxnSpPr>
            <a:cxnSpLocks/>
          </p:cNvCxnSpPr>
          <p:nvPr/>
        </p:nvCxnSpPr>
        <p:spPr>
          <a:xfrm flipH="1">
            <a:off x="6096000" y="-271489"/>
            <a:ext cx="11113" cy="6405642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96" name="TextBox 8">
            <a:extLst>
              <a:ext uri="{FF2B5EF4-FFF2-40B4-BE49-F238E27FC236}">
                <a16:creationId xmlns:a16="http://schemas.microsoft.com/office/drawing/2014/main" id="{9F6090EF-2138-481A-A608-0803920BC2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8197" name="TextBox 12">
            <a:extLst>
              <a:ext uri="{FF2B5EF4-FFF2-40B4-BE49-F238E27FC236}">
                <a16:creationId xmlns:a16="http://schemas.microsoft.com/office/drawing/2014/main" id="{EF6D040E-D0D6-48B6-A23B-B28C87016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8198" name="Picture 5">
            <a:extLst>
              <a:ext uri="{FF2B5EF4-FFF2-40B4-BE49-F238E27FC236}">
                <a16:creationId xmlns:a16="http://schemas.microsoft.com/office/drawing/2014/main" id="{F52FF6C7-D345-4BA7-829E-8A6482DF9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61" t="56528" r="2232" b="13203"/>
          <a:stretch>
            <a:fillRect/>
          </a:stretch>
        </p:blipFill>
        <p:spPr bwMode="auto">
          <a:xfrm>
            <a:off x="1298384" y="1419508"/>
            <a:ext cx="1617854" cy="1300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2084FC8A-563E-4571-8311-A6A21BA56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5" t="53464" r="35782" b="12691"/>
          <a:stretch>
            <a:fillRect/>
          </a:stretch>
        </p:blipFill>
        <p:spPr bwMode="auto">
          <a:xfrm>
            <a:off x="1052727" y="4280460"/>
            <a:ext cx="1501775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878D022-C221-4B8B-888C-A9D36F7C0B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5" t="53464" r="35782" b="12691"/>
          <a:stretch>
            <a:fillRect/>
          </a:stretch>
        </p:blipFill>
        <p:spPr bwMode="auto">
          <a:xfrm>
            <a:off x="3687572" y="1486481"/>
            <a:ext cx="1345522" cy="1220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11">
            <a:extLst>
              <a:ext uri="{FF2B5EF4-FFF2-40B4-BE49-F238E27FC236}">
                <a16:creationId xmlns:a16="http://schemas.microsoft.com/office/drawing/2014/main" id="{C6A3D1DC-5B37-4B96-A025-2E850ABEE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61" t="56528" r="2232" b="13203"/>
          <a:stretch>
            <a:fillRect/>
          </a:stretch>
        </p:blipFill>
        <p:spPr bwMode="auto">
          <a:xfrm>
            <a:off x="3516146" y="4384801"/>
            <a:ext cx="1565275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13">
            <a:extLst>
              <a:ext uri="{FF2B5EF4-FFF2-40B4-BE49-F238E27FC236}">
                <a16:creationId xmlns:a16="http://schemas.microsoft.com/office/drawing/2014/main" id="{A7FC47F9-30B7-4118-9E75-49A522109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61" t="56528" r="2232" b="13203"/>
          <a:stretch>
            <a:fillRect/>
          </a:stretch>
        </p:blipFill>
        <p:spPr bwMode="auto">
          <a:xfrm>
            <a:off x="1221679" y="3009612"/>
            <a:ext cx="1332823" cy="1071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4">
            <a:extLst>
              <a:ext uri="{FF2B5EF4-FFF2-40B4-BE49-F238E27FC236}">
                <a16:creationId xmlns:a16="http://schemas.microsoft.com/office/drawing/2014/main" id="{B021FE72-F3C8-4C9A-9C7C-830721DE5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61" t="56528" r="2232" b="13203"/>
          <a:stretch>
            <a:fillRect/>
          </a:stretch>
        </p:blipFill>
        <p:spPr bwMode="auto">
          <a:xfrm>
            <a:off x="9286875" y="4452938"/>
            <a:ext cx="2824163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C6C892B-345A-4166-86FE-81D2BA5F8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5" t="53464" r="35782" b="12691"/>
          <a:stretch>
            <a:fillRect/>
          </a:stretch>
        </p:blipFill>
        <p:spPr bwMode="auto">
          <a:xfrm>
            <a:off x="6221413" y="2413000"/>
            <a:ext cx="3500437" cy="317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0B299A87-DCA0-4A3A-9953-E3891B71DC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5" t="53464" r="35782" b="12691"/>
          <a:stretch>
            <a:fillRect/>
          </a:stretch>
        </p:blipFill>
        <p:spPr bwMode="auto">
          <a:xfrm>
            <a:off x="9226550" y="1446213"/>
            <a:ext cx="294640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Picture 15">
            <a:extLst>
              <a:ext uri="{FF2B5EF4-FFF2-40B4-BE49-F238E27FC236}">
                <a16:creationId xmlns:a16="http://schemas.microsoft.com/office/drawing/2014/main" id="{4BEEEA9E-E541-4D86-A951-5C06E11C6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77" t="61070" r="2232" b="17078"/>
          <a:stretch>
            <a:fillRect/>
          </a:stretch>
        </p:blipFill>
        <p:spPr bwMode="auto">
          <a:xfrm>
            <a:off x="6342063" y="811213"/>
            <a:ext cx="3367087" cy="202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CF23D7DE-67A0-4950-930F-2454BB21D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5" t="53464" r="35782" b="12691"/>
          <a:stretch>
            <a:fillRect/>
          </a:stretch>
        </p:blipFill>
        <p:spPr bwMode="auto">
          <a:xfrm>
            <a:off x="3848100" y="2934959"/>
            <a:ext cx="1345522" cy="1220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733800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_____ has more than _____ 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>
            <a:extLst>
              <a:ext uri="{FF2B5EF4-FFF2-40B4-BE49-F238E27FC236}">
                <a16:creationId xmlns:a16="http://schemas.microsoft.com/office/drawing/2014/main" id="{41A3CD00-EAF9-4E12-887C-9DF4A3A25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19" y="0"/>
            <a:ext cx="122829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A0C4BF8-154B-4551-AFD8-DAA55C875F62}"/>
              </a:ext>
            </a:extLst>
          </p:cNvPr>
          <p:cNvCxnSpPr>
            <a:cxnSpLocks/>
          </p:cNvCxnSpPr>
          <p:nvPr/>
        </p:nvCxnSpPr>
        <p:spPr>
          <a:xfrm>
            <a:off x="6115050" y="0"/>
            <a:ext cx="0" cy="614680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4" name="TextBox 8">
            <a:extLst>
              <a:ext uri="{FF2B5EF4-FFF2-40B4-BE49-F238E27FC236}">
                <a16:creationId xmlns:a16="http://schemas.microsoft.com/office/drawing/2014/main" id="{60A5A2B7-3CC0-432A-B263-05AA09FCA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10245" name="TextBox 12">
            <a:extLst>
              <a:ext uri="{FF2B5EF4-FFF2-40B4-BE49-F238E27FC236}">
                <a16:creationId xmlns:a16="http://schemas.microsoft.com/office/drawing/2014/main" id="{5A10CD1F-91CF-4392-A2B0-7D58A8530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10246" name="Picture 5">
            <a:extLst>
              <a:ext uri="{FF2B5EF4-FFF2-40B4-BE49-F238E27FC236}">
                <a16:creationId xmlns:a16="http://schemas.microsoft.com/office/drawing/2014/main" id="{CA59AB60-ACEF-4D2E-8CDF-E96F1C0AC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796926" y="1282700"/>
            <a:ext cx="1601787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>
            <a:extLst>
              <a:ext uri="{FF2B5EF4-FFF2-40B4-BE49-F238E27FC236}">
                <a16:creationId xmlns:a16="http://schemas.microsoft.com/office/drawing/2014/main" id="{720308DE-4528-4565-8B7D-47D468F7E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61" t="56528" r="2232" b="13203"/>
          <a:stretch>
            <a:fillRect/>
          </a:stretch>
        </p:blipFill>
        <p:spPr bwMode="auto">
          <a:xfrm>
            <a:off x="3795713" y="1101195"/>
            <a:ext cx="1987550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9">
            <a:extLst>
              <a:ext uri="{FF2B5EF4-FFF2-40B4-BE49-F238E27FC236}">
                <a16:creationId xmlns:a16="http://schemas.microsoft.com/office/drawing/2014/main" id="{5EA3578A-22CC-4FDC-8920-13B87076B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9" t="53581" r="69737" b="11276"/>
          <a:stretch>
            <a:fillRect/>
          </a:stretch>
        </p:blipFill>
        <p:spPr bwMode="auto">
          <a:xfrm>
            <a:off x="500083" y="4008173"/>
            <a:ext cx="2176463" cy="209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0">
            <a:extLst>
              <a:ext uri="{FF2B5EF4-FFF2-40B4-BE49-F238E27FC236}">
                <a16:creationId xmlns:a16="http://schemas.microsoft.com/office/drawing/2014/main" id="{52D2473E-A62C-41AA-9972-56B5D0272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95" t="3816" r="37228" b="62154"/>
          <a:stretch>
            <a:fillRect/>
          </a:stretch>
        </p:blipFill>
        <p:spPr bwMode="auto">
          <a:xfrm>
            <a:off x="3978682" y="4159780"/>
            <a:ext cx="18065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6AB098B5-5FD3-4788-97F4-37D2A76DD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2187575" y="2701925"/>
            <a:ext cx="1700213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3">
            <a:extLst>
              <a:ext uri="{FF2B5EF4-FFF2-40B4-BE49-F238E27FC236}">
                <a16:creationId xmlns:a16="http://schemas.microsoft.com/office/drawing/2014/main" id="{5D714B29-332C-422B-8CD6-28363A98C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61" t="56528" r="2232" b="13203"/>
          <a:stretch>
            <a:fillRect/>
          </a:stretch>
        </p:blipFill>
        <p:spPr bwMode="auto">
          <a:xfrm>
            <a:off x="7498943" y="4551363"/>
            <a:ext cx="150495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4">
            <a:extLst>
              <a:ext uri="{FF2B5EF4-FFF2-40B4-BE49-F238E27FC236}">
                <a16:creationId xmlns:a16="http://schemas.microsoft.com/office/drawing/2014/main" id="{392D48F6-ED0E-4560-8D38-2393242D3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6430" r="36205" b="9547"/>
          <a:stretch>
            <a:fillRect/>
          </a:stretch>
        </p:blipFill>
        <p:spPr bwMode="auto">
          <a:xfrm>
            <a:off x="10293353" y="1276880"/>
            <a:ext cx="1206500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6268298-4A67-4A9D-A934-125074C58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" t="3065" r="69736" b="62914"/>
          <a:stretch>
            <a:fillRect/>
          </a:stretch>
        </p:blipFill>
        <p:spPr bwMode="auto">
          <a:xfrm>
            <a:off x="9702801" y="2509043"/>
            <a:ext cx="2119312" cy="183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143000D-B48A-4A3A-A855-FFBA105C8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7604125" y="2982913"/>
            <a:ext cx="1306512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EF3666AB-1174-434B-8721-1A647866B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5" t="53464" r="35782" b="12691"/>
          <a:stretch>
            <a:fillRect/>
          </a:stretch>
        </p:blipFill>
        <p:spPr bwMode="auto">
          <a:xfrm>
            <a:off x="7231593" y="773113"/>
            <a:ext cx="1998663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0DBCB7DE-E38A-45A7-9646-5BFC6FDE9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" t="54797" r="69768" b="12158"/>
          <a:stretch>
            <a:fillRect/>
          </a:stretch>
        </p:blipFill>
        <p:spPr bwMode="auto">
          <a:xfrm>
            <a:off x="9796057" y="4317136"/>
            <a:ext cx="1782764" cy="152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733800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</a:rPr>
              <a:t>_____ has more than _____ 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3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012692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05620C28-A1FF-4458-94D7-9558852824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486"/>
          <a:stretch/>
        </p:blipFill>
        <p:spPr>
          <a:xfrm>
            <a:off x="4602822" y="1690688"/>
            <a:ext cx="1965789" cy="298033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684789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C6B09D7-BDBB-4B8B-96C0-167E954189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6" r="17752"/>
          <a:stretch/>
        </p:blipFill>
        <p:spPr>
          <a:xfrm>
            <a:off x="4695289" y="1983893"/>
            <a:ext cx="2434148" cy="289021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77569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81DFABEB-9A40-489D-8154-C5800D701A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9737" r="40443"/>
          <a:stretch/>
        </p:blipFill>
        <p:spPr>
          <a:xfrm>
            <a:off x="4438434" y="1915121"/>
            <a:ext cx="2404153" cy="285317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561347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35" y="2625220"/>
            <a:ext cx="10972800" cy="982117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Session 4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97350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05620C28-A1FF-4458-94D7-9558852824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486"/>
          <a:stretch/>
        </p:blipFill>
        <p:spPr>
          <a:xfrm>
            <a:off x="4602822" y="1690688"/>
            <a:ext cx="1965789" cy="298033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542096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C6B09D7-BDBB-4B8B-96C0-167E954189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6" r="17752"/>
          <a:stretch/>
        </p:blipFill>
        <p:spPr>
          <a:xfrm>
            <a:off x="4695289" y="1983893"/>
            <a:ext cx="2434148" cy="289021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21351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81DFABEB-9A40-489D-8154-C5800D701A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9737" r="40443"/>
          <a:stretch/>
        </p:blipFill>
        <p:spPr>
          <a:xfrm>
            <a:off x="4438434" y="1915121"/>
            <a:ext cx="2404153" cy="285317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63106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>
            <a:extLst>
              <a:ext uri="{FF2B5EF4-FFF2-40B4-BE49-F238E27FC236}">
                <a16:creationId xmlns:a16="http://schemas.microsoft.com/office/drawing/2014/main" id="{7964E5C4-709C-44F4-97E5-E73F31F5D0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192" y="0"/>
            <a:ext cx="1229324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8">
            <a:extLst>
              <a:ext uri="{FF2B5EF4-FFF2-40B4-BE49-F238E27FC236}">
                <a16:creationId xmlns:a16="http://schemas.microsoft.com/office/drawing/2014/main" id="{1A6878A4-2DD6-477C-9231-ACD10905E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4101" name="TextBox 12">
            <a:extLst>
              <a:ext uri="{FF2B5EF4-FFF2-40B4-BE49-F238E27FC236}">
                <a16:creationId xmlns:a16="http://schemas.microsoft.com/office/drawing/2014/main" id="{37BE03A6-9887-47CF-915A-CA40DF07C6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4102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658E151C-067E-4494-8E14-1ABF5E3747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550863" y="1704975"/>
            <a:ext cx="1833562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0EB3F098-1BBE-48FB-BAF2-0D61640402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577850" y="3810000"/>
            <a:ext cx="1833563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63D9879-D8C3-407C-9A4C-416F591B8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3733800" y="1590675"/>
            <a:ext cx="1835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2A2A1840-6CE7-4804-B691-4BD2E6A07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3733800" y="3810000"/>
            <a:ext cx="1835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836F242-F7F5-4C47-A6CD-DF7F6CE6A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7080250" y="1590675"/>
            <a:ext cx="1835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5A3C58C8-EDB7-43D0-A1BD-874653D10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7078663" y="3629025"/>
            <a:ext cx="1833562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F65C04B7-4FF8-40A0-9692-B7079B32E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10042525" y="3629025"/>
            <a:ext cx="1835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CE7D4CE-BE32-4235-ADE3-345475C57268}"/>
              </a:ext>
            </a:extLst>
          </p:cNvPr>
          <p:cNvSpPr txBox="1"/>
          <p:nvPr/>
        </p:nvSpPr>
        <p:spPr>
          <a:xfrm>
            <a:off x="3648889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_____ has fewer than _____ 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1F30E3E-454C-4BAF-87F2-BCC6CC6F1486}"/>
              </a:ext>
            </a:extLst>
          </p:cNvPr>
          <p:cNvCxnSpPr>
            <a:cxnSpLocks/>
          </p:cNvCxnSpPr>
          <p:nvPr/>
        </p:nvCxnSpPr>
        <p:spPr>
          <a:xfrm>
            <a:off x="6115050" y="-195813"/>
            <a:ext cx="0" cy="611293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06241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>
            <a:extLst>
              <a:ext uri="{FF2B5EF4-FFF2-40B4-BE49-F238E27FC236}">
                <a16:creationId xmlns:a16="http://schemas.microsoft.com/office/drawing/2014/main" id="{BF8578E8-5E6F-477C-AADC-9ED58183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0546" cy="6928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F30E3E-454C-4BAF-87F2-BCC6CC6F1486}"/>
              </a:ext>
            </a:extLst>
          </p:cNvPr>
          <p:cNvCxnSpPr>
            <a:cxnSpLocks/>
          </p:cNvCxnSpPr>
          <p:nvPr/>
        </p:nvCxnSpPr>
        <p:spPr>
          <a:xfrm>
            <a:off x="6115050" y="0"/>
            <a:ext cx="0" cy="6112933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48" name="TextBox 8">
            <a:extLst>
              <a:ext uri="{FF2B5EF4-FFF2-40B4-BE49-F238E27FC236}">
                <a16:creationId xmlns:a16="http://schemas.microsoft.com/office/drawing/2014/main" id="{0B8D284C-6589-4B67-B95D-F5A25CF23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6149" name="TextBox 12">
            <a:extLst>
              <a:ext uri="{FF2B5EF4-FFF2-40B4-BE49-F238E27FC236}">
                <a16:creationId xmlns:a16="http://schemas.microsoft.com/office/drawing/2014/main" id="{F4E1076C-DE6F-4734-8B62-20D0F2828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6150" name="Picture 7">
            <a:extLst>
              <a:ext uri="{FF2B5EF4-FFF2-40B4-BE49-F238E27FC236}">
                <a16:creationId xmlns:a16="http://schemas.microsoft.com/office/drawing/2014/main" id="{5D951C9D-DAF8-4AEF-B91B-51C948532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7069165" y="1605757"/>
            <a:ext cx="1601787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F4137ED6-C105-4C36-9D8E-326F18CEB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3686176" y="4092576"/>
            <a:ext cx="1701800" cy="145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59E28AD5-0F14-4C95-A7FA-10CE4E6F4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444500" y="1324225"/>
            <a:ext cx="1701800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1">
            <a:extLst>
              <a:ext uri="{FF2B5EF4-FFF2-40B4-BE49-F238E27FC236}">
                <a16:creationId xmlns:a16="http://schemas.microsoft.com/office/drawing/2014/main" id="{8F117CCB-535C-4D60-ACDC-CA303B72E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7216775" y="3992563"/>
            <a:ext cx="160178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3">
            <a:extLst>
              <a:ext uri="{FF2B5EF4-FFF2-40B4-BE49-F238E27FC236}">
                <a16:creationId xmlns:a16="http://schemas.microsoft.com/office/drawing/2014/main" id="{68CA8E3D-2330-4BA9-BE14-2CCB2C0E1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9772650" y="3975100"/>
            <a:ext cx="1603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4">
            <a:extLst>
              <a:ext uri="{FF2B5EF4-FFF2-40B4-BE49-F238E27FC236}">
                <a16:creationId xmlns:a16="http://schemas.microsoft.com/office/drawing/2014/main" id="{6C58E4F3-CFDD-486A-8AC0-B909AB7C0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9772650" y="1549400"/>
            <a:ext cx="1603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4F9E2978-8CE9-4713-B9B7-6FFE791F6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2146300" y="2623246"/>
            <a:ext cx="1701800" cy="145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CE7D4CE-BE32-4235-ADE3-345475C57268}"/>
              </a:ext>
            </a:extLst>
          </p:cNvPr>
          <p:cNvSpPr txBox="1"/>
          <p:nvPr/>
        </p:nvSpPr>
        <p:spPr>
          <a:xfrm>
            <a:off x="3648889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_____ has fewer than _____ 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1053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>
            <a:extLst>
              <a:ext uri="{FF2B5EF4-FFF2-40B4-BE49-F238E27FC236}">
                <a16:creationId xmlns:a16="http://schemas.microsoft.com/office/drawing/2014/main" id="{BF8578E8-5E6F-477C-AADC-9ED58183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11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F30E3E-454C-4BAF-87F2-BCC6CC6F1486}"/>
              </a:ext>
            </a:extLst>
          </p:cNvPr>
          <p:cNvCxnSpPr>
            <a:cxnSpLocks/>
          </p:cNvCxnSpPr>
          <p:nvPr/>
        </p:nvCxnSpPr>
        <p:spPr>
          <a:xfrm>
            <a:off x="6115050" y="0"/>
            <a:ext cx="0" cy="5929842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48" name="TextBox 8">
            <a:extLst>
              <a:ext uri="{FF2B5EF4-FFF2-40B4-BE49-F238E27FC236}">
                <a16:creationId xmlns:a16="http://schemas.microsoft.com/office/drawing/2014/main" id="{0B8D284C-6589-4B67-B95D-F5A25CF23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6149" name="TextBox 12">
            <a:extLst>
              <a:ext uri="{FF2B5EF4-FFF2-40B4-BE49-F238E27FC236}">
                <a16:creationId xmlns:a16="http://schemas.microsoft.com/office/drawing/2014/main" id="{F4E1076C-DE6F-4734-8B62-20D0F2828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6150" name="Picture 7">
            <a:extLst>
              <a:ext uri="{FF2B5EF4-FFF2-40B4-BE49-F238E27FC236}">
                <a16:creationId xmlns:a16="http://schemas.microsoft.com/office/drawing/2014/main" id="{5D951C9D-DAF8-4AEF-B91B-51C9485321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1243013" y="3960813"/>
            <a:ext cx="1601787" cy="15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F4137ED6-C105-4C36-9D8E-326F18CEB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3848100" y="4011613"/>
            <a:ext cx="1701800" cy="145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59E28AD5-0F14-4C95-A7FA-10CE4E6F4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6973888" y="1546225"/>
            <a:ext cx="1701800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1">
            <a:extLst>
              <a:ext uri="{FF2B5EF4-FFF2-40B4-BE49-F238E27FC236}">
                <a16:creationId xmlns:a16="http://schemas.microsoft.com/office/drawing/2014/main" id="{8F117CCB-535C-4D60-ACDC-CA303B72E7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7216775" y="3992563"/>
            <a:ext cx="1601788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3">
            <a:extLst>
              <a:ext uri="{FF2B5EF4-FFF2-40B4-BE49-F238E27FC236}">
                <a16:creationId xmlns:a16="http://schemas.microsoft.com/office/drawing/2014/main" id="{68CA8E3D-2330-4BA9-BE14-2CCB2C0E1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9772650" y="3975100"/>
            <a:ext cx="1603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4">
            <a:extLst>
              <a:ext uri="{FF2B5EF4-FFF2-40B4-BE49-F238E27FC236}">
                <a16:creationId xmlns:a16="http://schemas.microsoft.com/office/drawing/2014/main" id="{6C58E4F3-CFDD-486A-8AC0-B909AB7C0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9772650" y="1549400"/>
            <a:ext cx="1603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CE7D4CE-BE32-4235-ADE3-345475C57268}"/>
              </a:ext>
            </a:extLst>
          </p:cNvPr>
          <p:cNvSpPr txBox="1"/>
          <p:nvPr/>
        </p:nvSpPr>
        <p:spPr>
          <a:xfrm>
            <a:off x="3648889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_____ has fewer than _____ 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77902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>
            <a:extLst>
              <a:ext uri="{FF2B5EF4-FFF2-40B4-BE49-F238E27FC236}">
                <a16:creationId xmlns:a16="http://schemas.microsoft.com/office/drawing/2014/main" id="{41A3CD00-EAF9-4E12-887C-9DF4A3A25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19" y="0"/>
            <a:ext cx="122829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A0C4BF8-154B-4551-AFD8-DAA55C875F62}"/>
              </a:ext>
            </a:extLst>
          </p:cNvPr>
          <p:cNvCxnSpPr>
            <a:cxnSpLocks/>
          </p:cNvCxnSpPr>
          <p:nvPr/>
        </p:nvCxnSpPr>
        <p:spPr>
          <a:xfrm>
            <a:off x="6115050" y="0"/>
            <a:ext cx="0" cy="6146800"/>
          </a:xfrm>
          <a:prstGeom prst="line">
            <a:avLst/>
          </a:prstGeom>
          <a:ln w="762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44" name="TextBox 8">
            <a:extLst>
              <a:ext uri="{FF2B5EF4-FFF2-40B4-BE49-F238E27FC236}">
                <a16:creationId xmlns:a16="http://schemas.microsoft.com/office/drawing/2014/main" id="{60A5A2B7-3CC0-432A-B263-05AA09FCA2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4425" y="0"/>
            <a:ext cx="1463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Pat</a:t>
            </a:r>
          </a:p>
        </p:txBody>
      </p:sp>
      <p:sp>
        <p:nvSpPr>
          <p:cNvPr id="10245" name="TextBox 12">
            <a:extLst>
              <a:ext uri="{FF2B5EF4-FFF2-40B4-BE49-F238E27FC236}">
                <a16:creationId xmlns:a16="http://schemas.microsoft.com/office/drawing/2014/main" id="{5A10CD1F-91CF-4392-A2B0-7D58A85305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2613" y="0"/>
            <a:ext cx="17414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Century Gothic"/>
              </a:rPr>
              <a:t>Sam</a:t>
            </a:r>
          </a:p>
        </p:txBody>
      </p:sp>
      <p:pic>
        <p:nvPicPr>
          <p:cNvPr id="10246" name="Picture 5">
            <a:extLst>
              <a:ext uri="{FF2B5EF4-FFF2-40B4-BE49-F238E27FC236}">
                <a16:creationId xmlns:a16="http://schemas.microsoft.com/office/drawing/2014/main" id="{CA59AB60-ACEF-4D2E-8CDF-E96F1C0AC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6" t="2229" r="69518" b="61264"/>
          <a:stretch>
            <a:fillRect/>
          </a:stretch>
        </p:blipFill>
        <p:spPr bwMode="auto">
          <a:xfrm>
            <a:off x="796926" y="1282700"/>
            <a:ext cx="1601787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>
            <a:extLst>
              <a:ext uri="{FF2B5EF4-FFF2-40B4-BE49-F238E27FC236}">
                <a16:creationId xmlns:a16="http://schemas.microsoft.com/office/drawing/2014/main" id="{720308DE-4528-4565-8B7D-47D468F7E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61" t="56528" r="2232" b="13203"/>
          <a:stretch>
            <a:fillRect/>
          </a:stretch>
        </p:blipFill>
        <p:spPr bwMode="auto">
          <a:xfrm>
            <a:off x="3795713" y="1101195"/>
            <a:ext cx="1987550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9">
            <a:extLst>
              <a:ext uri="{FF2B5EF4-FFF2-40B4-BE49-F238E27FC236}">
                <a16:creationId xmlns:a16="http://schemas.microsoft.com/office/drawing/2014/main" id="{5EA3578A-22CC-4FDC-8920-13B87076B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9" t="53581" r="69737" b="11276"/>
          <a:stretch>
            <a:fillRect/>
          </a:stretch>
        </p:blipFill>
        <p:spPr bwMode="auto">
          <a:xfrm>
            <a:off x="500083" y="4008173"/>
            <a:ext cx="2176463" cy="209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0">
            <a:extLst>
              <a:ext uri="{FF2B5EF4-FFF2-40B4-BE49-F238E27FC236}">
                <a16:creationId xmlns:a16="http://schemas.microsoft.com/office/drawing/2014/main" id="{52D2473E-A62C-41AA-9972-56B5D0272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95" t="3816" r="37228" b="62154"/>
          <a:stretch>
            <a:fillRect/>
          </a:stretch>
        </p:blipFill>
        <p:spPr bwMode="auto">
          <a:xfrm>
            <a:off x="3978682" y="4159780"/>
            <a:ext cx="180657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6AB098B5-5FD3-4788-97F4-37D2A76DD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5" t="3598" r="35550" b="63625"/>
          <a:stretch>
            <a:fillRect/>
          </a:stretch>
        </p:blipFill>
        <p:spPr bwMode="auto">
          <a:xfrm>
            <a:off x="2187575" y="2701925"/>
            <a:ext cx="1700213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3">
            <a:extLst>
              <a:ext uri="{FF2B5EF4-FFF2-40B4-BE49-F238E27FC236}">
                <a16:creationId xmlns:a16="http://schemas.microsoft.com/office/drawing/2014/main" id="{5D714B29-332C-422B-8CD6-28363A98C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61" t="56528" r="2232" b="13203"/>
          <a:stretch>
            <a:fillRect/>
          </a:stretch>
        </p:blipFill>
        <p:spPr bwMode="auto">
          <a:xfrm>
            <a:off x="7498943" y="4551363"/>
            <a:ext cx="150495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4">
            <a:extLst>
              <a:ext uri="{FF2B5EF4-FFF2-40B4-BE49-F238E27FC236}">
                <a16:creationId xmlns:a16="http://schemas.microsoft.com/office/drawing/2014/main" id="{392D48F6-ED0E-4560-8D38-2393242D3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56430" r="36205" b="9547"/>
          <a:stretch>
            <a:fillRect/>
          </a:stretch>
        </p:blipFill>
        <p:spPr bwMode="auto">
          <a:xfrm>
            <a:off x="10293353" y="1276880"/>
            <a:ext cx="1206500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6268298-4A67-4A9D-A934-125074C58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" t="3065" r="69736" b="62914"/>
          <a:stretch>
            <a:fillRect/>
          </a:stretch>
        </p:blipFill>
        <p:spPr bwMode="auto">
          <a:xfrm>
            <a:off x="9702801" y="2509043"/>
            <a:ext cx="2119312" cy="183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B143000D-B48A-4A3A-A855-FFBA105C8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49" t="3098" r="1599" b="62259"/>
          <a:stretch>
            <a:fillRect/>
          </a:stretch>
        </p:blipFill>
        <p:spPr bwMode="auto">
          <a:xfrm>
            <a:off x="7604125" y="2982913"/>
            <a:ext cx="1306512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EF3666AB-1174-434B-8721-1A647866B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5" t="53464" r="35782" b="12691"/>
          <a:stretch>
            <a:fillRect/>
          </a:stretch>
        </p:blipFill>
        <p:spPr bwMode="auto">
          <a:xfrm>
            <a:off x="7231593" y="773113"/>
            <a:ext cx="1998663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Content Placeholder 11" descr="A screen shot of a video game&#10;&#10;Description automatically generated with low confidence">
            <a:extLst>
              <a:ext uri="{FF2B5EF4-FFF2-40B4-BE49-F238E27FC236}">
                <a16:creationId xmlns:a16="http://schemas.microsoft.com/office/drawing/2014/main" id="{0DBCB7DE-E38A-45A7-9646-5BFC6FDE9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1" t="54797" r="69768" b="12158"/>
          <a:stretch>
            <a:fillRect/>
          </a:stretch>
        </p:blipFill>
        <p:spPr bwMode="auto">
          <a:xfrm>
            <a:off x="9796057" y="4317136"/>
            <a:ext cx="1782764" cy="152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CE7D4CE-BE32-4235-ADE3-345475C57268}"/>
              </a:ext>
            </a:extLst>
          </p:cNvPr>
          <p:cNvSpPr txBox="1"/>
          <p:nvPr/>
        </p:nvSpPr>
        <p:spPr>
          <a:xfrm>
            <a:off x="3648889" y="5929842"/>
            <a:ext cx="4831080" cy="408623"/>
          </a:xfrm>
          <a:prstGeom prst="roundRect">
            <a:avLst/>
          </a:prstGeom>
          <a:solidFill>
            <a:schemeClr val="bg1"/>
          </a:solidFill>
          <a:ln w="31750">
            <a:solidFill>
              <a:srgbClr val="34757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_____ has fewer than _____ 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 dirty="0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 dirty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94579234"/>
      </p:ext>
    </p:extLst>
  </p:cSld>
  <p:clrMapOvr>
    <a:masterClrMapping/>
  </p:clrMapOvr>
</p:sld>
</file>

<file path=ppt/theme/theme1.xml><?xml version="1.0" encoding="utf-8"?>
<a:theme xmlns:a="http://schemas.openxmlformats.org/drawingml/2006/main" name="3_Custom Design">
  <a:themeElements>
    <a:clrScheme name="Custom 7">
      <a:dk1>
        <a:srgbClr val="585858"/>
      </a:dk1>
      <a:lt1>
        <a:srgbClr val="FFFFFF"/>
      </a:lt1>
      <a:dk2>
        <a:srgbClr val="006666"/>
      </a:dk2>
      <a:lt2>
        <a:srgbClr val="5F5F5F"/>
      </a:lt2>
      <a:accent1>
        <a:srgbClr val="585858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B0F0"/>
      </a:hlink>
      <a:folHlink>
        <a:srgbClr val="B2B2B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5DADB5A51979144AFC3722F99284DC0" ma:contentTypeVersion="11" ma:contentTypeDescription="Create a new document." ma:contentTypeScope="" ma:versionID="e4e5448450edb904c5a411b6c4be38e9">
  <xsd:schema xmlns:xsd="http://www.w3.org/2001/XMLSchema" xmlns:xs="http://www.w3.org/2001/XMLSchema" xmlns:p="http://schemas.microsoft.com/office/2006/metadata/properties" xmlns:ns2="21e91460-d2c2-4d1a-9bf5-54d0691122c0" targetNamespace="http://schemas.microsoft.com/office/2006/metadata/properties" ma:root="true" ma:fieldsID="f58ade9280879ef963e99de61af0fc80" ns2:_="">
    <xsd:import namespace="21e91460-d2c2-4d1a-9bf5-54d0691122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e91460-d2c2-4d1a-9bf5-54d0691122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B8ACFF3-EF6C-4AA8-9509-2CD2AC1B0F83}"/>
</file>

<file path=customXml/itemProps2.xml><?xml version="1.0" encoding="utf-8"?>
<ds:datastoreItem xmlns:ds="http://schemas.openxmlformats.org/officeDocument/2006/customXml" ds:itemID="{82686545-C1B8-4255-A1DE-18CFD7FF2A1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d077021d-4de3-4b5c-8f91-44121ecb8f16"/>
    <ds:schemaRef ds:uri="http://purl.org/dc/elements/1.1/"/>
    <ds:schemaRef ds:uri="http://schemas.microsoft.com/office/2006/metadata/properties"/>
    <ds:schemaRef ds:uri="910071f3-de3e-4b53-b3c0-5dc38c2a258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F93988C-2DBF-466E-8C04-DEFA484B584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304</Words>
  <Application>Microsoft Office PowerPoint</Application>
  <PresentationFormat>Widescreen</PresentationFormat>
  <Paragraphs>83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3_Custom Design</vt:lpstr>
      <vt:lpstr>Office Theme</vt:lpstr>
      <vt:lpstr>Mastering Number</vt:lpstr>
      <vt:lpstr>Session 2</vt:lpstr>
      <vt:lpstr>Stem sentences Information for teachers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3</vt:lpstr>
      <vt:lpstr>PowerPoint Presentation</vt:lpstr>
      <vt:lpstr>PowerPoint Presentation</vt:lpstr>
      <vt:lpstr>PowerPoint Presentation</vt:lpstr>
      <vt:lpstr>Session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Sue Evans</dc:creator>
  <cp:lastModifiedBy>Joe Roberts</cp:lastModifiedBy>
  <cp:revision>41</cp:revision>
  <dcterms:created xsi:type="dcterms:W3CDTF">2021-04-19T15:10:25Z</dcterms:created>
  <dcterms:modified xsi:type="dcterms:W3CDTF">2021-10-21T16:33:20Z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0x010100C5DADB5A51979144AFC3722F99284DC0</vt:lpwstr>
  </property>
</Properties>
</file>