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60" r:id="rId2"/>
    <p:sldId id="261" r:id="rId3"/>
    <p:sldId id="262" r:id="rId4"/>
    <p:sldId id="263" r:id="rId5"/>
    <p:sldId id="264" r:id="rId6"/>
    <p:sldId id="265" r:id="rId7"/>
    <p:sldId id="258" r:id="rId8"/>
    <p:sldId id="266" r:id="rId9"/>
    <p:sldId id="259" r:id="rId10"/>
    <p:sldId id="268" r:id="rId11"/>
    <p:sldId id="257" r:id="rId12"/>
    <p:sldId id="267" r:id="rId13"/>
    <p:sldId id="269" r:id="rId14"/>
    <p:sldId id="270" r:id="rId15"/>
  </p:sldIdLst>
  <p:sldSz cx="9144000" cy="6858000" type="screen4x3"/>
  <p:notesSz cx="6808788" cy="994092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50475" cy="49704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6737" y="0"/>
            <a:ext cx="2950475" cy="49704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736F592-A089-4413-BDEF-F1F136D96A3A}" type="datetimeFigureOut">
              <a:rPr lang="en-GB" smtClean="0"/>
              <a:t>07/02/2018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20750" y="746125"/>
            <a:ext cx="4967288" cy="3727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879" y="4721940"/>
            <a:ext cx="5447030" cy="4473416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2154"/>
            <a:ext cx="2950475" cy="49704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6737" y="9442154"/>
            <a:ext cx="2950475" cy="49704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BDE2281-718F-4BB6-A5C1-C624EE3BB9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62222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C95CA8AC-9CE5-4373-BAA8-5F8E96F488D1}" type="slidenum">
              <a:rPr lang="en-GB" altLang="en-US"/>
              <a:pPr/>
              <a:t>1</a:t>
            </a:fld>
            <a:endParaRPr lang="en-GB" altLang="en-US"/>
          </a:p>
        </p:txBody>
      </p:sp>
      <p:sp>
        <p:nvSpPr>
          <p:cNvPr id="28673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920750" y="755650"/>
            <a:ext cx="4965700" cy="3725863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8674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0593" y="4721755"/>
            <a:ext cx="5447602" cy="4473785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71375398-0B5F-4F36-AEC6-C92881E25F1F}" type="slidenum">
              <a:rPr lang="en-GB" altLang="en-US"/>
              <a:pPr/>
              <a:t>2</a:t>
            </a:fld>
            <a:endParaRPr lang="en-GB" altLang="en-US"/>
          </a:p>
        </p:txBody>
      </p:sp>
      <p:sp>
        <p:nvSpPr>
          <p:cNvPr id="30721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920750" y="755650"/>
            <a:ext cx="4965700" cy="3725863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0722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0593" y="4721755"/>
            <a:ext cx="5447602" cy="4473785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F0A3F0AF-CB22-4F25-9658-EEEBC01C3C11}" type="slidenum">
              <a:rPr lang="en-GB" altLang="en-US"/>
              <a:pPr/>
              <a:t>3</a:t>
            </a:fld>
            <a:endParaRPr lang="en-GB" altLang="en-US"/>
          </a:p>
        </p:txBody>
      </p:sp>
      <p:sp>
        <p:nvSpPr>
          <p:cNvPr id="32769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920750" y="755650"/>
            <a:ext cx="4965700" cy="3725863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2770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0593" y="4721755"/>
            <a:ext cx="5447602" cy="4473785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5AB46520-E25B-4172-AA39-7A862E38E26B}" type="slidenum">
              <a:rPr lang="en-GB" altLang="en-US"/>
              <a:pPr/>
              <a:t>4</a:t>
            </a:fld>
            <a:endParaRPr lang="en-GB" altLang="en-US"/>
          </a:p>
        </p:txBody>
      </p:sp>
      <p:sp>
        <p:nvSpPr>
          <p:cNvPr id="33793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920750" y="755650"/>
            <a:ext cx="4965700" cy="3725863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3794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0593" y="4721755"/>
            <a:ext cx="5447602" cy="4473785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462C6590-D089-49B2-8B51-E70A6E0A8975}" type="slidenum">
              <a:rPr lang="en-GB" altLang="en-US"/>
              <a:pPr/>
              <a:t>5</a:t>
            </a:fld>
            <a:endParaRPr lang="en-GB" altLang="en-US"/>
          </a:p>
        </p:txBody>
      </p:sp>
      <p:sp>
        <p:nvSpPr>
          <p:cNvPr id="36865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920750" y="755650"/>
            <a:ext cx="4965700" cy="3725863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6866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0593" y="4721755"/>
            <a:ext cx="5447602" cy="4473785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9707215D-FCBB-4F5C-AF1B-485CA55A6C9B}" type="slidenum">
              <a:rPr lang="en-GB" altLang="en-US"/>
              <a:pPr/>
              <a:t>6</a:t>
            </a:fld>
            <a:endParaRPr lang="en-GB" altLang="en-US"/>
          </a:p>
        </p:txBody>
      </p:sp>
      <p:sp>
        <p:nvSpPr>
          <p:cNvPr id="37889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920750" y="755650"/>
            <a:ext cx="4965700" cy="3725863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7890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0593" y="4721755"/>
            <a:ext cx="5447602" cy="4473785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023DE1-95C8-4E59-AAEF-C99F5B22690B}" type="datetimeFigureOut">
              <a:rPr lang="en-GB" smtClean="0"/>
              <a:t>07/02/2018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FCD936-2618-45F9-924D-B292D81A60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87108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023DE1-95C8-4E59-AAEF-C99F5B22690B}" type="datetimeFigureOut">
              <a:rPr lang="en-GB" smtClean="0"/>
              <a:t>07/02/2018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FCD936-2618-45F9-924D-B292D81A60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60439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023DE1-95C8-4E59-AAEF-C99F5B22690B}" type="datetimeFigureOut">
              <a:rPr lang="en-GB" smtClean="0"/>
              <a:t>07/02/2018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FCD936-2618-45F9-924D-B292D81A60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08103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023DE1-95C8-4E59-AAEF-C99F5B22690B}" type="datetimeFigureOut">
              <a:rPr lang="en-GB" smtClean="0"/>
              <a:t>07/02/2018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FCD936-2618-45F9-924D-B292D81A60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25229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023DE1-95C8-4E59-AAEF-C99F5B22690B}" type="datetimeFigureOut">
              <a:rPr lang="en-GB" smtClean="0"/>
              <a:t>07/02/2018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FCD936-2618-45F9-924D-B292D81A60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50375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023DE1-95C8-4E59-AAEF-C99F5B22690B}" type="datetimeFigureOut">
              <a:rPr lang="en-GB" smtClean="0"/>
              <a:t>07/02/2018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FCD936-2618-45F9-924D-B292D81A60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94465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023DE1-95C8-4E59-AAEF-C99F5B22690B}" type="datetimeFigureOut">
              <a:rPr lang="en-GB" smtClean="0"/>
              <a:t>07/02/2018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FCD936-2618-45F9-924D-B292D81A60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15803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023DE1-95C8-4E59-AAEF-C99F5B22690B}" type="datetimeFigureOut">
              <a:rPr lang="en-GB" smtClean="0"/>
              <a:t>07/02/2018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FCD936-2618-45F9-924D-B292D81A60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57601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023DE1-95C8-4E59-AAEF-C99F5B22690B}" type="datetimeFigureOut">
              <a:rPr lang="en-GB" smtClean="0"/>
              <a:t>07/02/2018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FCD936-2618-45F9-924D-B292D81A60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50690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023DE1-95C8-4E59-AAEF-C99F5B22690B}" type="datetimeFigureOut">
              <a:rPr lang="en-GB" smtClean="0"/>
              <a:t>07/02/2018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FCD936-2618-45F9-924D-B292D81A60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89638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023DE1-95C8-4E59-AAEF-C99F5B22690B}" type="datetimeFigureOut">
              <a:rPr lang="en-GB" smtClean="0"/>
              <a:t>07/02/2018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FCD936-2618-45F9-924D-B292D81A60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9684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023DE1-95C8-4E59-AAEF-C99F5B22690B}" type="datetimeFigureOut">
              <a:rPr lang="en-GB" smtClean="0"/>
              <a:t>07/02/2018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FCD936-2618-45F9-924D-B292D81A60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62090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05440" y="-195860"/>
            <a:ext cx="514224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9920" y="-260668"/>
            <a:ext cx="4767840" cy="68580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65693426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858593" y="1081793"/>
            <a:ext cx="6711105" cy="45446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3517568" y="1103394"/>
            <a:ext cx="6711105" cy="45446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74814240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0576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6161" y="0"/>
            <a:ext cx="470304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39651003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21" y="587582"/>
            <a:ext cx="4554286" cy="53616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783443"/>
            <a:ext cx="4571999" cy="51673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91928721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140000">
            <a:off x="-1284839" y="1333798"/>
            <a:ext cx="6833518" cy="41630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140000">
            <a:off x="3563650" y="1461967"/>
            <a:ext cx="6673661" cy="40665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97085993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60000">
            <a:off x="-1370512" y="1586517"/>
            <a:ext cx="6713985" cy="36100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60000">
            <a:off x="3172688" y="1680127"/>
            <a:ext cx="6713985" cy="36100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56011657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0648"/>
            <a:ext cx="4572000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73046"/>
            <a:ext cx="4572000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4124791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Related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38" y="620687"/>
            <a:ext cx="4636784" cy="54534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Related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4418" y="116632"/>
            <a:ext cx="4434977" cy="5216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402529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Related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1000663" y="1143639"/>
            <a:ext cx="6464808" cy="46805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Related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3571335" y="909477"/>
            <a:ext cx="6464808" cy="46805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5874426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1052736"/>
            <a:ext cx="4820442" cy="53238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116632"/>
            <a:ext cx="4820442" cy="53238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751843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 result for template butterfl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452469" y="1196378"/>
            <a:ext cx="5800463" cy="4392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Image result for template butterfl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3977094" y="1252667"/>
            <a:ext cx="5800463" cy="4392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689747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Image result for template jagua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1069133" y="748164"/>
            <a:ext cx="7086419" cy="54532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3510429" y="745076"/>
            <a:ext cx="7059662" cy="54326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53692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Related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3679857" y="1062697"/>
            <a:ext cx="6464808" cy="46805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764704"/>
            <a:ext cx="4820442" cy="53238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41940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Image result for template butterfl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3977094" y="1252667"/>
            <a:ext cx="5800463" cy="4392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1588740" y="748166"/>
            <a:ext cx="7086419" cy="54532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015651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57</TotalTime>
  <Words>6</Words>
  <Application>Microsoft Office PowerPoint</Application>
  <PresentationFormat>On-screen Show (4:3)</PresentationFormat>
  <Paragraphs>6</Paragraphs>
  <Slides>14</Slides>
  <Notes>6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Michaela Corsten</dc:creator>
  <cp:lastModifiedBy>Michaela Corsten</cp:lastModifiedBy>
  <cp:revision>8</cp:revision>
  <cp:lastPrinted>2018-02-07T08:15:52Z</cp:lastPrinted>
  <dcterms:created xsi:type="dcterms:W3CDTF">2018-01-24T15:43:01Z</dcterms:created>
  <dcterms:modified xsi:type="dcterms:W3CDTF">2018-02-07T08:16:50Z</dcterms:modified>
</cp:coreProperties>
</file>