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1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2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3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4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5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6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7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8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9-9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2</cp:revision>
  <dcterms:created xsi:type="dcterms:W3CDTF">2019-07-05T11:02:13Z</dcterms:created>
  <dcterms:modified xsi:type="dcterms:W3CDTF">2020-09-10T12:13:23Z</dcterms:modified>
</cp:coreProperties>
</file>