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7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7" d="100"/>
          <a:sy n="67" d="100"/>
        </p:scale>
        <p:origin x="64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1B5DB8-8545-4AB4-8FE7-D77802FAB36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F0E720-F70F-4780-9C7F-9FAFCE1A85E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414485-6952-46D4-852E-2B00777305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5FE4ACD-A73C-4320-8846-A7DF460D2C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132C-ECD3-4621-BE8B-A8715010E4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802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A8556F-592F-4CC5-91B8-C1C3B830C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75E975-8488-4FB7-B147-DF92B9341A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284449-FC2F-4E51-9A28-7C69737472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94A40B-AE50-4F83-8F7A-623E11187D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AAAF30D-408A-4D74-9869-298E2FBC0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2387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85CDB0-0FE9-425B-94C5-2F84EF53A2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7D8CB1F-1E7E-4E19-A09F-F810451E62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DEB49C-EC35-4856-BBC0-0C0604C932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9ACB87-F895-4D21-9878-6679CE971F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3CD5EC-1647-425D-B4CB-695AC43D27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2503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63CF7F-27DE-49F5-9381-6DA076AEA3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DCFEA4-DF61-4C12-98E2-8D1BAC117E5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C8DB02-0444-4C8B-885E-66CA82D9BD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75F35D6-0B08-4302-8401-02C1ABEB59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A99645F-F206-4CA5-B0E9-311895577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D82B26-582E-4491-8D3C-5F6058FF77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0126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577D7E-E69B-4DD3-B6D2-38B6296499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5A474E-4AED-4AFE-BD31-F20E6268F8D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D8406F-BAA1-409C-BFD5-07629ED496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57DBC0-4810-4403-82DD-29111DD71DA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7AC243-F323-4719-A7FA-1FEE7FA8295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411EE4E-5642-476C-BFD6-FBAA6DD0A5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B8F174-AD96-4683-8F71-1E4B41CFC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C118804-28A8-486F-A613-5AFFE1266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11121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5349F-405A-45D5-A649-FB4FE81EB6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739B9E-8AAC-47E4-8813-7B35657197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42E67B6-86A4-4871-837E-81C8766822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CFC23D8-8CB0-4475-A501-58EFAAB10D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44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12432C0-D7A6-4120-A129-1DCD6F7789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973CA1-69E4-46F8-8FD1-87390A1951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D690CE-A7D9-4E38-9D5C-670251AD5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4211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5EF0B-0BE1-4612-B79C-AEF47126E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CB7C3-91C6-47AD-BDA3-1BB01F9A90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A328974-B2BD-4049-B68A-45944BF153D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80E89C-CF46-434F-9CC1-DACEF901E0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B1FB3B5-8DF1-4A4D-B84A-354E263375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42FD03F-1F93-4A84-8451-71338169D6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49106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03843F-0CD5-4E94-A562-02C57DF05B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F594A8-D2C0-42AD-9767-4D449E0FB2B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8FE2CB-07C4-435D-A95A-A4D991CB2E4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46EC72B-6D66-4F17-A940-1C065BBA0D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EFF79E-6423-427C-A760-21A69155C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B04606-BFE6-4B65-A98C-B4E2937D9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9036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8D628-69DE-4697-BE58-D82FAE633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05CE88-9178-4B81-AAB9-FAAF548144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BFC41-2B7B-4E6F-81F5-25A0E3432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EFA829-CCE2-46CD-B0B8-565799FFBE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5CE1D-3C60-44D4-B92C-D7D6C26436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39668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3951B2C-C4D6-47D6-A5AF-2056E2E8B09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7AFD61-7B78-4B7C-A264-2EAE7561D3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F585EA-F8C6-422E-90A8-43D5330E67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0379981-F5B3-47F1-A06D-11149245A8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7065E6-10CF-4159-B473-9C1ADF2F6A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8800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67BA622-EB6A-4E80-A252-751DE93DB8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2C5807A-9812-4DF3-9F3B-FDA049AC04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34B4FB-1AA0-40C6-BBA4-FD51791735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11C4E2-8D4E-4265-BFD9-DC3520C6EE94}" type="datetimeFigureOut">
              <a:rPr lang="en-GB" smtClean="0"/>
              <a:t>03/01/2022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070951-3C0D-40C4-B38E-6BBB7272DC3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7370F0F-0778-448D-B0BF-09948AE7BE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77F9E0-26C9-49E5-A12A-E4E6414D5E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6294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207B6D-F0CC-4525-A4AC-FB24409C8D8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39211B-6C15-4732-A672-FE0AD9A765B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5807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19C479-7537-4D99-B6F7-F944A0AF607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535" y="43678"/>
            <a:ext cx="9032240" cy="677064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473689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42CEAB-764D-4AA2-91BA-162301F475F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62275" y="160248"/>
            <a:ext cx="6172200" cy="643814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352762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AE4433-79A8-4C55-AA1A-2579213D17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6232" y="105092"/>
            <a:ext cx="6736520" cy="656240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1539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8CA069-4762-4D35-ACF9-BC9192E7000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772" y="79374"/>
            <a:ext cx="6300624" cy="6778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400794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2022-01-03T12:18:00Z</dcterms:created>
  <dcterms:modified xsi:type="dcterms:W3CDTF">2022-01-03T12:19:57Z</dcterms:modified>
</cp:coreProperties>
</file>