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14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18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2 PP WS7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_Page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33BDF6-FED4-8A42-AE98-FBEDD1D98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3</cp:revision>
  <dcterms:created xsi:type="dcterms:W3CDTF">2019-07-05T11:02:13Z</dcterms:created>
  <dcterms:modified xsi:type="dcterms:W3CDTF">2020-09-10T12:10:08Z</dcterms:modified>
</cp:coreProperties>
</file>