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66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21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40764F5-A6B4-9847-A349-B73B85A96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CEEFEF-D891-C54A-9D8E-328BEDA0C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EE2581B-FE12-624D-A129-5FD515D76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388BF9-8ED4-754E-A476-94B9A9066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46DC16-F8A7-9649-BC58-629EC4481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09792D6-5F26-8A4A-AD1F-F5B0EA221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09DC72-42FD-244B-B61D-B705B8187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7F5CF6-F42D-4A4B-AAE0-89DF4374B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31A79A-E682-F34E-B685-AF66E3B67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4</cp:revision>
  <dcterms:created xsi:type="dcterms:W3CDTF">2019-07-05T11:02:13Z</dcterms:created>
  <dcterms:modified xsi:type="dcterms:W3CDTF">2020-09-10T12:11:35Z</dcterms:modified>
</cp:coreProperties>
</file>