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tags/tag10.xml" ContentType="application/vnd.openxmlformats-officedocument.presentationml.tags+xml"/>
  <Override PartName="/ppt/notesSlides/notesSlide3.xml" ContentType="application/vnd.openxmlformats-officedocument.presentationml.notesSlide+xml"/>
  <Override PartName="/ppt/tags/tag11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4" r:id="rId4"/>
    <p:sldMasterId id="2147483677" r:id="rId5"/>
    <p:sldMasterId id="2147483679" r:id="rId6"/>
    <p:sldMasterId id="2147483681" r:id="rId7"/>
    <p:sldMasterId id="2147483683" r:id="rId8"/>
    <p:sldMasterId id="2147483685" r:id="rId9"/>
    <p:sldMasterId id="2147483688" r:id="rId10"/>
    <p:sldMasterId id="2147483671" r:id="rId11"/>
  </p:sldMasterIdLst>
  <p:notesMasterIdLst>
    <p:notesMasterId r:id="rId28"/>
  </p:notesMasterIdLst>
  <p:sldIdLst>
    <p:sldId id="296" r:id="rId12"/>
    <p:sldId id="297" r:id="rId13"/>
    <p:sldId id="310" r:id="rId14"/>
    <p:sldId id="353" r:id="rId15"/>
    <p:sldId id="298" r:id="rId16"/>
    <p:sldId id="334" r:id="rId17"/>
    <p:sldId id="333" r:id="rId18"/>
    <p:sldId id="354" r:id="rId19"/>
    <p:sldId id="349" r:id="rId20"/>
    <p:sldId id="364" r:id="rId21"/>
    <p:sldId id="356" r:id="rId22"/>
    <p:sldId id="357" r:id="rId23"/>
    <p:sldId id="359" r:id="rId24"/>
    <p:sldId id="360" r:id="rId25"/>
    <p:sldId id="365" r:id="rId26"/>
    <p:sldId id="293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78" userDrawn="1">
          <p15:clr>
            <a:srgbClr val="A4A3A4"/>
          </p15:clr>
        </p15:guide>
        <p15:guide id="2" pos="260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DD98C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54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296" y="54"/>
      </p:cViewPr>
      <p:guideLst>
        <p:guide orient="horz" pos="4178"/>
        <p:guide pos="260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presProps" Target="presProp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You have been practicing counting</a:t>
            </a:r>
            <a:r>
              <a:rPr lang="en-GB" baseline="0" dirty="0"/>
              <a:t> in 2’s to 20</a:t>
            </a:r>
          </a:p>
          <a:p>
            <a:r>
              <a:rPr lang="en-GB" baseline="0" dirty="0"/>
              <a:t>Let’s practice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B768B-8A31-44BF-AC5C-D3AC0EB9480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022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Faster, pairs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B768B-8A31-44BF-AC5C-D3AC0EB9480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0614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All in</a:t>
            </a:r>
            <a:r>
              <a:rPr lang="en-GB" baseline="0" dirty="0"/>
              <a:t> columns Have 2,4,6,8, or 0 Skips a column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B768B-8A31-44BF-AC5C-D3AC0EB9480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9025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All in</a:t>
            </a:r>
            <a:r>
              <a:rPr lang="en-GB" baseline="0" dirty="0"/>
              <a:t> columns Have 2,4,6,8, or 0 Skips a column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B768B-8A31-44BF-AC5C-D3AC0EB9480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14273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8023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219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322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4432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9139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14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060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5319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909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8081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201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216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7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55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614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439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064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107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90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39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253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168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microsoft.com/office/2007/relationships/hdphoto" Target="../media/hdphoto3.wdp"/><Relationship Id="rId5" Type="http://schemas.openxmlformats.org/officeDocument/2006/relationships/image" Target="../media/image27.png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17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297" y="2650020"/>
            <a:ext cx="4724809" cy="177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22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15142" y="469873"/>
            <a:ext cx="709075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Can you match the representations 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with the numbers?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40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2</a:t>
            </a: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14</a:t>
            </a:r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15</a:t>
            </a:r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20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1053226" y="4677429"/>
            <a:ext cx="1663593" cy="1412007"/>
            <a:chOff x="2573824" y="4900471"/>
            <a:chExt cx="1663593" cy="1412007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008560" y="5083620"/>
              <a:ext cx="795344" cy="1662371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007338" y="4466957"/>
              <a:ext cx="795344" cy="1662371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6145320" y="1522044"/>
            <a:ext cx="795344" cy="2343214"/>
            <a:chOff x="3906793" y="1868196"/>
            <a:chExt cx="795344" cy="234321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1052" y="1868196"/>
              <a:ext cx="750969" cy="870440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6793" y="2549039"/>
              <a:ext cx="795344" cy="1662371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 rot="16200000">
            <a:off x="5556231" y="4840527"/>
            <a:ext cx="1927007" cy="851037"/>
            <a:chOff x="701510" y="4898014"/>
            <a:chExt cx="2993744" cy="1322147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2046" b="98075" l="3815" r="9536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537308" y="4062216"/>
              <a:ext cx="1322147" cy="2993744"/>
            </a:xfrm>
            <a:prstGeom prst="rect">
              <a:avLst/>
            </a:prstGeom>
          </p:spPr>
        </p:pic>
        <p:sp>
          <p:nvSpPr>
            <p:cNvPr id="10" name="Oval 9"/>
            <p:cNvSpPr/>
            <p:nvPr/>
          </p:nvSpPr>
          <p:spPr>
            <a:xfrm>
              <a:off x="862515" y="5071059"/>
              <a:ext cx="416381" cy="416381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862516" y="5635487"/>
              <a:ext cx="416381" cy="416381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1079233" y="1800014"/>
            <a:ext cx="1657420" cy="1927008"/>
            <a:chOff x="5352980" y="2059023"/>
            <a:chExt cx="1657420" cy="192700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2046" b="98075" l="3815" r="9536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52980" y="2059024"/>
              <a:ext cx="851037" cy="1927007"/>
            </a:xfrm>
            <a:prstGeom prst="rect">
              <a:avLst/>
            </a:prstGeom>
          </p:spPr>
        </p:pic>
        <p:sp>
          <p:nvSpPr>
            <p:cNvPr id="14" name="Oval 13"/>
            <p:cNvSpPr/>
            <p:nvPr/>
          </p:nvSpPr>
          <p:spPr>
            <a:xfrm rot="16200000">
              <a:off x="5821359" y="3606670"/>
              <a:ext cx="268015" cy="268015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 rot="16200000">
              <a:off x="5459708" y="3606669"/>
              <a:ext cx="268015" cy="268015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16200000">
              <a:off x="5634348" y="2594263"/>
              <a:ext cx="1911291" cy="840812"/>
            </a:xfrm>
            <a:prstGeom prst="rect">
              <a:avLst/>
            </a:prstGeom>
          </p:spPr>
        </p:pic>
        <p:sp>
          <p:nvSpPr>
            <p:cNvPr id="18" name="Oval 17"/>
            <p:cNvSpPr/>
            <p:nvPr/>
          </p:nvSpPr>
          <p:spPr>
            <a:xfrm rot="16200000">
              <a:off x="5821359" y="3252459"/>
              <a:ext cx="268015" cy="268015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 rot="16200000">
              <a:off x="5459708" y="3252458"/>
              <a:ext cx="268015" cy="268015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 rot="16200000">
              <a:off x="5821359" y="2894472"/>
              <a:ext cx="268015" cy="268015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811963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15142" y="469873"/>
            <a:ext cx="709075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Can you match the representations 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with the numbers?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40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2</a:t>
            </a: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14</a:t>
            </a:r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15</a:t>
            </a:r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20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1053226" y="4677429"/>
            <a:ext cx="1663593" cy="1412007"/>
            <a:chOff x="2573824" y="4900471"/>
            <a:chExt cx="1663593" cy="1412007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008560" y="5083620"/>
              <a:ext cx="795344" cy="1662371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007338" y="4466957"/>
              <a:ext cx="795344" cy="1662371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6145320" y="1522044"/>
            <a:ext cx="795344" cy="2343214"/>
            <a:chOff x="3906793" y="1868196"/>
            <a:chExt cx="795344" cy="234321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1052" y="1868196"/>
              <a:ext cx="750969" cy="870440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6793" y="2549039"/>
              <a:ext cx="795344" cy="1662371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 rot="16200000">
            <a:off x="5556231" y="4840527"/>
            <a:ext cx="1927007" cy="851037"/>
            <a:chOff x="701510" y="4898014"/>
            <a:chExt cx="2993744" cy="1322147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2046" b="98075" l="3815" r="9536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537308" y="4062216"/>
              <a:ext cx="1322147" cy="2993744"/>
            </a:xfrm>
            <a:prstGeom prst="rect">
              <a:avLst/>
            </a:prstGeom>
          </p:spPr>
        </p:pic>
        <p:sp>
          <p:nvSpPr>
            <p:cNvPr id="10" name="Oval 9"/>
            <p:cNvSpPr/>
            <p:nvPr/>
          </p:nvSpPr>
          <p:spPr>
            <a:xfrm>
              <a:off x="862515" y="5071059"/>
              <a:ext cx="416381" cy="416381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862516" y="5635487"/>
              <a:ext cx="416381" cy="416381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1079233" y="1800014"/>
            <a:ext cx="1657420" cy="1927008"/>
            <a:chOff x="5352980" y="2059023"/>
            <a:chExt cx="1657420" cy="192700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2046" b="98075" l="3815" r="9536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52980" y="2059024"/>
              <a:ext cx="851037" cy="1927007"/>
            </a:xfrm>
            <a:prstGeom prst="rect">
              <a:avLst/>
            </a:prstGeom>
          </p:spPr>
        </p:pic>
        <p:sp>
          <p:nvSpPr>
            <p:cNvPr id="14" name="Oval 13"/>
            <p:cNvSpPr/>
            <p:nvPr/>
          </p:nvSpPr>
          <p:spPr>
            <a:xfrm rot="16200000">
              <a:off x="5821359" y="3606670"/>
              <a:ext cx="268015" cy="268015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 rot="16200000">
              <a:off x="5459708" y="3606669"/>
              <a:ext cx="268015" cy="268015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16200000">
              <a:off x="5634348" y="2594263"/>
              <a:ext cx="1911291" cy="840812"/>
            </a:xfrm>
            <a:prstGeom prst="rect">
              <a:avLst/>
            </a:prstGeom>
          </p:spPr>
        </p:pic>
        <p:sp>
          <p:nvSpPr>
            <p:cNvPr id="18" name="Oval 17"/>
            <p:cNvSpPr/>
            <p:nvPr/>
          </p:nvSpPr>
          <p:spPr>
            <a:xfrm rot="16200000">
              <a:off x="5821359" y="3252459"/>
              <a:ext cx="268015" cy="268015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 rot="16200000">
              <a:off x="5459708" y="3252458"/>
              <a:ext cx="268015" cy="268015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 rot="16200000">
              <a:off x="5821359" y="2894472"/>
              <a:ext cx="268015" cy="268015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12" name="Straight Connector 11"/>
          <p:cNvCxnSpPr/>
          <p:nvPr/>
        </p:nvCxnSpPr>
        <p:spPr>
          <a:xfrm>
            <a:off x="4397433" y="2635462"/>
            <a:ext cx="1523395" cy="2554556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4480560" y="2763519"/>
            <a:ext cx="1440268" cy="718148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2895093" y="2821095"/>
            <a:ext cx="937074" cy="1463104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2853050" y="5190018"/>
            <a:ext cx="895990" cy="20556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9933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13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4261441"/>
              </p:ext>
            </p:extLst>
          </p:nvPr>
        </p:nvGraphicFramePr>
        <p:xfrm>
          <a:off x="1558556" y="1639158"/>
          <a:ext cx="5141890" cy="15358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4189">
                  <a:extLst>
                    <a:ext uri="{9D8B030D-6E8A-4147-A177-3AD203B41FA5}">
                      <a16:colId xmlns:a16="http://schemas.microsoft.com/office/drawing/2014/main" val="832563967"/>
                    </a:ext>
                  </a:extLst>
                </a:gridCol>
                <a:gridCol w="514189">
                  <a:extLst>
                    <a:ext uri="{9D8B030D-6E8A-4147-A177-3AD203B41FA5}">
                      <a16:colId xmlns:a16="http://schemas.microsoft.com/office/drawing/2014/main" val="38864586"/>
                    </a:ext>
                  </a:extLst>
                </a:gridCol>
                <a:gridCol w="514189">
                  <a:extLst>
                    <a:ext uri="{9D8B030D-6E8A-4147-A177-3AD203B41FA5}">
                      <a16:colId xmlns:a16="http://schemas.microsoft.com/office/drawing/2014/main" val="2061822284"/>
                    </a:ext>
                  </a:extLst>
                </a:gridCol>
                <a:gridCol w="514189">
                  <a:extLst>
                    <a:ext uri="{9D8B030D-6E8A-4147-A177-3AD203B41FA5}">
                      <a16:colId xmlns:a16="http://schemas.microsoft.com/office/drawing/2014/main" val="983997709"/>
                    </a:ext>
                  </a:extLst>
                </a:gridCol>
                <a:gridCol w="514189">
                  <a:extLst>
                    <a:ext uri="{9D8B030D-6E8A-4147-A177-3AD203B41FA5}">
                      <a16:colId xmlns:a16="http://schemas.microsoft.com/office/drawing/2014/main" val="1117229775"/>
                    </a:ext>
                  </a:extLst>
                </a:gridCol>
                <a:gridCol w="514189">
                  <a:extLst>
                    <a:ext uri="{9D8B030D-6E8A-4147-A177-3AD203B41FA5}">
                      <a16:colId xmlns:a16="http://schemas.microsoft.com/office/drawing/2014/main" val="2531087867"/>
                    </a:ext>
                  </a:extLst>
                </a:gridCol>
                <a:gridCol w="514189">
                  <a:extLst>
                    <a:ext uri="{9D8B030D-6E8A-4147-A177-3AD203B41FA5}">
                      <a16:colId xmlns:a16="http://schemas.microsoft.com/office/drawing/2014/main" val="244559046"/>
                    </a:ext>
                  </a:extLst>
                </a:gridCol>
                <a:gridCol w="514189">
                  <a:extLst>
                    <a:ext uri="{9D8B030D-6E8A-4147-A177-3AD203B41FA5}">
                      <a16:colId xmlns:a16="http://schemas.microsoft.com/office/drawing/2014/main" val="1519363584"/>
                    </a:ext>
                  </a:extLst>
                </a:gridCol>
                <a:gridCol w="514189">
                  <a:extLst>
                    <a:ext uri="{9D8B030D-6E8A-4147-A177-3AD203B41FA5}">
                      <a16:colId xmlns:a16="http://schemas.microsoft.com/office/drawing/2014/main" val="605242702"/>
                    </a:ext>
                  </a:extLst>
                </a:gridCol>
                <a:gridCol w="514189">
                  <a:extLst>
                    <a:ext uri="{9D8B030D-6E8A-4147-A177-3AD203B41FA5}">
                      <a16:colId xmlns:a16="http://schemas.microsoft.com/office/drawing/2014/main" val="3745839215"/>
                    </a:ext>
                  </a:extLst>
                </a:gridCol>
              </a:tblGrid>
              <a:tr h="511947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7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8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9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10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30201257"/>
                  </a:ext>
                </a:extLst>
              </a:tr>
              <a:tr h="511947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17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18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19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20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70584920"/>
                  </a:ext>
                </a:extLst>
              </a:tr>
              <a:tr h="511947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27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28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29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30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93155418"/>
                  </a:ext>
                </a:extLst>
              </a:tr>
            </a:tbl>
          </a:graphicData>
        </a:graphic>
      </p:graphicFrame>
      <p:sp>
        <p:nvSpPr>
          <p:cNvPr id="64" name="Rectangle 63"/>
          <p:cNvSpPr/>
          <p:nvPr/>
        </p:nvSpPr>
        <p:spPr>
          <a:xfrm>
            <a:off x="2069840" y="1643916"/>
            <a:ext cx="505151" cy="504000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1449518" y="2166962"/>
            <a:ext cx="5298825" cy="4675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pic>
        <p:nvPicPr>
          <p:cNvPr id="77" name="Picture 7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54" y="4304318"/>
            <a:ext cx="7842955" cy="1250523"/>
          </a:xfrm>
          <a:prstGeom prst="rect">
            <a:avLst/>
          </a:prstGeom>
        </p:spPr>
      </p:pic>
      <p:sp>
        <p:nvSpPr>
          <p:cNvPr id="78" name="Rectangle 77"/>
          <p:cNvSpPr/>
          <p:nvPr/>
        </p:nvSpPr>
        <p:spPr>
          <a:xfrm>
            <a:off x="3094826" y="1643916"/>
            <a:ext cx="505151" cy="504000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4128865" y="1643916"/>
            <a:ext cx="505151" cy="504000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5163258" y="1643916"/>
            <a:ext cx="505151" cy="504000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6186243" y="1643916"/>
            <a:ext cx="505151" cy="504000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Left Bracket 81"/>
          <p:cNvSpPr/>
          <p:nvPr/>
        </p:nvSpPr>
        <p:spPr>
          <a:xfrm rot="5400000">
            <a:off x="2489138" y="3535123"/>
            <a:ext cx="627794" cy="1173005"/>
          </a:xfrm>
          <a:prstGeom prst="leftBracket">
            <a:avLst>
              <a:gd name="adj" fmla="val 97485"/>
            </a:avLst>
          </a:prstGeom>
          <a:noFill/>
          <a:ln w="5715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3" name="Left Bracket 82"/>
          <p:cNvSpPr/>
          <p:nvPr/>
        </p:nvSpPr>
        <p:spPr>
          <a:xfrm rot="5400000">
            <a:off x="1244657" y="3535123"/>
            <a:ext cx="627795" cy="1173005"/>
          </a:xfrm>
          <a:prstGeom prst="leftBracket">
            <a:avLst>
              <a:gd name="adj" fmla="val 97484"/>
            </a:avLst>
          </a:prstGeom>
          <a:noFill/>
          <a:ln w="5715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4" name="Left Bracket 83"/>
          <p:cNvSpPr/>
          <p:nvPr/>
        </p:nvSpPr>
        <p:spPr>
          <a:xfrm rot="5400000">
            <a:off x="3733615" y="3535122"/>
            <a:ext cx="627796" cy="1173005"/>
          </a:xfrm>
          <a:prstGeom prst="leftBracket">
            <a:avLst>
              <a:gd name="adj" fmla="val 97484"/>
            </a:avLst>
          </a:prstGeom>
          <a:noFill/>
          <a:ln w="5715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5" name="Left Bracket 84"/>
          <p:cNvSpPr/>
          <p:nvPr/>
        </p:nvSpPr>
        <p:spPr>
          <a:xfrm rot="5400000">
            <a:off x="4978094" y="3535123"/>
            <a:ext cx="627794" cy="1173005"/>
          </a:xfrm>
          <a:prstGeom prst="leftBracket">
            <a:avLst>
              <a:gd name="adj" fmla="val 97485"/>
            </a:avLst>
          </a:prstGeom>
          <a:noFill/>
          <a:ln w="5715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6" name="Left Bracket 85"/>
          <p:cNvSpPr/>
          <p:nvPr/>
        </p:nvSpPr>
        <p:spPr>
          <a:xfrm rot="5400000">
            <a:off x="6222573" y="3535123"/>
            <a:ext cx="627794" cy="1173005"/>
          </a:xfrm>
          <a:prstGeom prst="leftBracket">
            <a:avLst>
              <a:gd name="adj" fmla="val 97485"/>
            </a:avLst>
          </a:prstGeom>
          <a:noFill/>
          <a:ln w="5715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6367599"/>
              </p:ext>
            </p:extLst>
          </p:nvPr>
        </p:nvGraphicFramePr>
        <p:xfrm>
          <a:off x="666260" y="4912002"/>
          <a:ext cx="6736862" cy="5119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442">
                  <a:extLst>
                    <a:ext uri="{9D8B030D-6E8A-4147-A177-3AD203B41FA5}">
                      <a16:colId xmlns:a16="http://schemas.microsoft.com/office/drawing/2014/main" val="1727161462"/>
                    </a:ext>
                  </a:extLst>
                </a:gridCol>
                <a:gridCol w="612442">
                  <a:extLst>
                    <a:ext uri="{9D8B030D-6E8A-4147-A177-3AD203B41FA5}">
                      <a16:colId xmlns:a16="http://schemas.microsoft.com/office/drawing/2014/main" val="832563967"/>
                    </a:ext>
                  </a:extLst>
                </a:gridCol>
                <a:gridCol w="612442">
                  <a:extLst>
                    <a:ext uri="{9D8B030D-6E8A-4147-A177-3AD203B41FA5}">
                      <a16:colId xmlns:a16="http://schemas.microsoft.com/office/drawing/2014/main" val="38864586"/>
                    </a:ext>
                  </a:extLst>
                </a:gridCol>
                <a:gridCol w="612442">
                  <a:extLst>
                    <a:ext uri="{9D8B030D-6E8A-4147-A177-3AD203B41FA5}">
                      <a16:colId xmlns:a16="http://schemas.microsoft.com/office/drawing/2014/main" val="2061822284"/>
                    </a:ext>
                  </a:extLst>
                </a:gridCol>
                <a:gridCol w="612442">
                  <a:extLst>
                    <a:ext uri="{9D8B030D-6E8A-4147-A177-3AD203B41FA5}">
                      <a16:colId xmlns:a16="http://schemas.microsoft.com/office/drawing/2014/main" val="983997709"/>
                    </a:ext>
                  </a:extLst>
                </a:gridCol>
                <a:gridCol w="612442">
                  <a:extLst>
                    <a:ext uri="{9D8B030D-6E8A-4147-A177-3AD203B41FA5}">
                      <a16:colId xmlns:a16="http://schemas.microsoft.com/office/drawing/2014/main" val="1117229775"/>
                    </a:ext>
                  </a:extLst>
                </a:gridCol>
                <a:gridCol w="612442">
                  <a:extLst>
                    <a:ext uri="{9D8B030D-6E8A-4147-A177-3AD203B41FA5}">
                      <a16:colId xmlns:a16="http://schemas.microsoft.com/office/drawing/2014/main" val="2531087867"/>
                    </a:ext>
                  </a:extLst>
                </a:gridCol>
                <a:gridCol w="612442">
                  <a:extLst>
                    <a:ext uri="{9D8B030D-6E8A-4147-A177-3AD203B41FA5}">
                      <a16:colId xmlns:a16="http://schemas.microsoft.com/office/drawing/2014/main" val="244559046"/>
                    </a:ext>
                  </a:extLst>
                </a:gridCol>
                <a:gridCol w="612442">
                  <a:extLst>
                    <a:ext uri="{9D8B030D-6E8A-4147-A177-3AD203B41FA5}">
                      <a16:colId xmlns:a16="http://schemas.microsoft.com/office/drawing/2014/main" val="1519363584"/>
                    </a:ext>
                  </a:extLst>
                </a:gridCol>
                <a:gridCol w="612442">
                  <a:extLst>
                    <a:ext uri="{9D8B030D-6E8A-4147-A177-3AD203B41FA5}">
                      <a16:colId xmlns:a16="http://schemas.microsoft.com/office/drawing/2014/main" val="605242702"/>
                    </a:ext>
                  </a:extLst>
                </a:gridCol>
                <a:gridCol w="612442">
                  <a:extLst>
                    <a:ext uri="{9D8B030D-6E8A-4147-A177-3AD203B41FA5}">
                      <a16:colId xmlns:a16="http://schemas.microsoft.com/office/drawing/2014/main" val="3745839215"/>
                    </a:ext>
                  </a:extLst>
                </a:gridCol>
              </a:tblGrid>
              <a:tr h="51194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0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1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2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3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4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5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6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7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8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9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10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0201257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6039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369480" y="317993"/>
            <a:ext cx="76103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What can we </a:t>
            </a:r>
            <a:r>
              <a:rPr lang="en-GB" sz="4000" dirty="0">
                <a:latin typeface="Comic Sans MS" panose="030F0702030302020204" pitchFamily="66" charset="0"/>
              </a:rPr>
              <a:t>count in </a:t>
            </a:r>
            <a:r>
              <a:rPr lang="en-GB" sz="4000" dirty="0" smtClean="0">
                <a:latin typeface="Comic Sans MS" panose="030F0702030302020204" pitchFamily="66" charset="0"/>
              </a:rPr>
              <a:t>2s?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009" y="1398718"/>
            <a:ext cx="931571" cy="121621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426" y="2926605"/>
            <a:ext cx="2216259" cy="140258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8437" y="4792662"/>
            <a:ext cx="1076325" cy="97155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973" y="2573890"/>
            <a:ext cx="1440392" cy="1341055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226" y="4792662"/>
            <a:ext cx="1343139" cy="1290638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3687" y="3782362"/>
            <a:ext cx="2200276" cy="233968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582" y="1467098"/>
            <a:ext cx="1371052" cy="2343151"/>
          </a:xfrm>
          <a:prstGeom prst="rect">
            <a:avLst/>
          </a:prstGeom>
        </p:spPr>
      </p:pic>
      <p:pic>
        <p:nvPicPr>
          <p:cNvPr id="62" name="Picture 61" descr="A picture containing clock&#10;&#10;Description automatically generated">
            <a:extLst>
              <a:ext uri="{FF2B5EF4-FFF2-40B4-BE49-F238E27FC236}">
                <a16:creationId xmlns:a16="http://schemas.microsoft.com/office/drawing/2014/main" id="{0CE0D1FD-115F-A743-9ECA-D016F47E14A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034777" y="2653073"/>
            <a:ext cx="1775803" cy="1682031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171281" y="1178980"/>
            <a:ext cx="860875" cy="860875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4588409" y="1323086"/>
            <a:ext cx="2612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Have a </a:t>
            </a:r>
            <a:r>
              <a:rPr lang="en-GB" sz="3200" dirty="0" smtClean="0">
                <a:latin typeface="Comic Sans MS" panose="030F0702030302020204" pitchFamily="66" charset="0"/>
              </a:rPr>
              <a:t>think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06619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6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1342067"/>
              </p:ext>
            </p:extLst>
          </p:nvPr>
        </p:nvGraphicFramePr>
        <p:xfrm>
          <a:off x="3785274" y="649496"/>
          <a:ext cx="3073745" cy="12294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4749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614749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614749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614749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614749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61474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0056" marR="60056" marT="30028" marB="30028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0056" marR="60056" marT="30028" marB="30028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0056" marR="60056" marT="30028" marB="30028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0056" marR="60056" marT="30028" marB="30028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0056" marR="60056" marT="30028" marB="30028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61474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0056" marR="60056" marT="30028" marB="30028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0056" marR="60056" marT="30028" marB="30028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0056" marR="60056" marT="30028" marB="30028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0056" marR="60056" marT="30028" marB="30028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0056" marR="60056" marT="30028" marB="30028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63" y="4447122"/>
            <a:ext cx="7842955" cy="1250523"/>
          </a:xfrm>
          <a:prstGeom prst="rect">
            <a:avLst/>
          </a:prstGeom>
        </p:spPr>
      </p:pic>
      <p:sp>
        <p:nvSpPr>
          <p:cNvPr id="17" name="Left Bracket 16"/>
          <p:cNvSpPr/>
          <p:nvPr/>
        </p:nvSpPr>
        <p:spPr>
          <a:xfrm rot="5400000">
            <a:off x="1239667" y="3773766"/>
            <a:ext cx="441439" cy="1197078"/>
          </a:xfrm>
          <a:prstGeom prst="leftBracket">
            <a:avLst>
              <a:gd name="adj" fmla="val 135588"/>
            </a:avLst>
          </a:prstGeom>
          <a:noFill/>
          <a:ln w="5715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463" y="3219607"/>
            <a:ext cx="1375243" cy="1695927"/>
          </a:xfrm>
          <a:prstGeom prst="rect">
            <a:avLst/>
          </a:prstGeom>
        </p:spPr>
      </p:pic>
      <p:sp>
        <p:nvSpPr>
          <p:cNvPr id="31" name="Left Bracket 30"/>
          <p:cNvSpPr/>
          <p:nvPr/>
        </p:nvSpPr>
        <p:spPr>
          <a:xfrm rot="5400000">
            <a:off x="2504588" y="3773769"/>
            <a:ext cx="441437" cy="1197078"/>
          </a:xfrm>
          <a:prstGeom prst="leftBracket">
            <a:avLst>
              <a:gd name="adj" fmla="val 135589"/>
            </a:avLst>
          </a:prstGeom>
          <a:noFill/>
          <a:ln w="5715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45383" y="3219607"/>
            <a:ext cx="1375243" cy="1695927"/>
          </a:xfrm>
          <a:prstGeom prst="rect">
            <a:avLst/>
          </a:prstGeom>
        </p:spPr>
      </p:pic>
      <p:sp>
        <p:nvSpPr>
          <p:cNvPr id="33" name="Left Bracket 32"/>
          <p:cNvSpPr/>
          <p:nvPr/>
        </p:nvSpPr>
        <p:spPr>
          <a:xfrm rot="5400000">
            <a:off x="3707011" y="3773766"/>
            <a:ext cx="441439" cy="1197078"/>
          </a:xfrm>
          <a:prstGeom prst="leftBracket">
            <a:avLst>
              <a:gd name="adj" fmla="val 135588"/>
            </a:avLst>
          </a:prstGeom>
          <a:noFill/>
          <a:ln w="5715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47807" y="3219607"/>
            <a:ext cx="1375243" cy="1695927"/>
          </a:xfrm>
          <a:prstGeom prst="rect">
            <a:avLst/>
          </a:prstGeom>
        </p:spPr>
      </p:pic>
      <p:sp>
        <p:nvSpPr>
          <p:cNvPr id="35" name="Left Bracket 34"/>
          <p:cNvSpPr/>
          <p:nvPr/>
        </p:nvSpPr>
        <p:spPr>
          <a:xfrm rot="5400000">
            <a:off x="4971555" y="3778431"/>
            <a:ext cx="441437" cy="1197078"/>
          </a:xfrm>
          <a:prstGeom prst="leftBracket">
            <a:avLst>
              <a:gd name="adj" fmla="val 135589"/>
            </a:avLst>
          </a:prstGeom>
          <a:noFill/>
          <a:ln w="5715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12350" y="3224269"/>
            <a:ext cx="1375243" cy="1695927"/>
          </a:xfrm>
          <a:prstGeom prst="rect">
            <a:avLst/>
          </a:prstGeom>
        </p:spPr>
      </p:pic>
      <p:sp>
        <p:nvSpPr>
          <p:cNvPr id="37" name="Left Bracket 36"/>
          <p:cNvSpPr/>
          <p:nvPr/>
        </p:nvSpPr>
        <p:spPr>
          <a:xfrm rot="5400000">
            <a:off x="6232832" y="3773769"/>
            <a:ext cx="441437" cy="1197078"/>
          </a:xfrm>
          <a:prstGeom prst="leftBracket">
            <a:avLst>
              <a:gd name="adj" fmla="val 135589"/>
            </a:avLst>
          </a:prstGeom>
          <a:noFill/>
          <a:ln w="5715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73627" y="3219607"/>
            <a:ext cx="1375243" cy="1695927"/>
          </a:xfrm>
          <a:prstGeom prst="rect">
            <a:avLst/>
          </a:prstGeom>
        </p:spPr>
      </p:pic>
      <p:sp>
        <p:nvSpPr>
          <p:cNvPr id="39" name="Oval 38"/>
          <p:cNvSpPr/>
          <p:nvPr/>
        </p:nvSpPr>
        <p:spPr>
          <a:xfrm>
            <a:off x="2924539" y="566465"/>
            <a:ext cx="491319" cy="49131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2939779" y="1157415"/>
            <a:ext cx="491319" cy="49131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2176052" y="473205"/>
            <a:ext cx="491319" cy="49131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1100758" y="834984"/>
            <a:ext cx="491319" cy="49131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1415207" y="1357354"/>
            <a:ext cx="491319" cy="49131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1422617" y="343665"/>
            <a:ext cx="491319" cy="49131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2058926" y="1145689"/>
            <a:ext cx="491319" cy="49131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612480" y="312451"/>
            <a:ext cx="491319" cy="49131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604859" y="1134555"/>
            <a:ext cx="491319" cy="49131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622497" y="1762661"/>
            <a:ext cx="491319" cy="49131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8312" y="299677"/>
            <a:ext cx="1459906" cy="1008186"/>
          </a:xfrm>
          <a:prstGeom prst="rect">
            <a:avLst/>
          </a:prstGeom>
        </p:spPr>
      </p:pic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3372363"/>
              </p:ext>
            </p:extLst>
          </p:nvPr>
        </p:nvGraphicFramePr>
        <p:xfrm>
          <a:off x="578335" y="5017512"/>
          <a:ext cx="6736862" cy="5119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442">
                  <a:extLst>
                    <a:ext uri="{9D8B030D-6E8A-4147-A177-3AD203B41FA5}">
                      <a16:colId xmlns:a16="http://schemas.microsoft.com/office/drawing/2014/main" val="1727161462"/>
                    </a:ext>
                  </a:extLst>
                </a:gridCol>
                <a:gridCol w="612442">
                  <a:extLst>
                    <a:ext uri="{9D8B030D-6E8A-4147-A177-3AD203B41FA5}">
                      <a16:colId xmlns:a16="http://schemas.microsoft.com/office/drawing/2014/main" val="832563967"/>
                    </a:ext>
                  </a:extLst>
                </a:gridCol>
                <a:gridCol w="612442">
                  <a:extLst>
                    <a:ext uri="{9D8B030D-6E8A-4147-A177-3AD203B41FA5}">
                      <a16:colId xmlns:a16="http://schemas.microsoft.com/office/drawing/2014/main" val="38864586"/>
                    </a:ext>
                  </a:extLst>
                </a:gridCol>
                <a:gridCol w="612442">
                  <a:extLst>
                    <a:ext uri="{9D8B030D-6E8A-4147-A177-3AD203B41FA5}">
                      <a16:colId xmlns:a16="http://schemas.microsoft.com/office/drawing/2014/main" val="2061822284"/>
                    </a:ext>
                  </a:extLst>
                </a:gridCol>
                <a:gridCol w="612442">
                  <a:extLst>
                    <a:ext uri="{9D8B030D-6E8A-4147-A177-3AD203B41FA5}">
                      <a16:colId xmlns:a16="http://schemas.microsoft.com/office/drawing/2014/main" val="983997709"/>
                    </a:ext>
                  </a:extLst>
                </a:gridCol>
                <a:gridCol w="612442">
                  <a:extLst>
                    <a:ext uri="{9D8B030D-6E8A-4147-A177-3AD203B41FA5}">
                      <a16:colId xmlns:a16="http://schemas.microsoft.com/office/drawing/2014/main" val="1117229775"/>
                    </a:ext>
                  </a:extLst>
                </a:gridCol>
                <a:gridCol w="612442">
                  <a:extLst>
                    <a:ext uri="{9D8B030D-6E8A-4147-A177-3AD203B41FA5}">
                      <a16:colId xmlns:a16="http://schemas.microsoft.com/office/drawing/2014/main" val="2531087867"/>
                    </a:ext>
                  </a:extLst>
                </a:gridCol>
                <a:gridCol w="612442">
                  <a:extLst>
                    <a:ext uri="{9D8B030D-6E8A-4147-A177-3AD203B41FA5}">
                      <a16:colId xmlns:a16="http://schemas.microsoft.com/office/drawing/2014/main" val="244559046"/>
                    </a:ext>
                  </a:extLst>
                </a:gridCol>
                <a:gridCol w="612442">
                  <a:extLst>
                    <a:ext uri="{9D8B030D-6E8A-4147-A177-3AD203B41FA5}">
                      <a16:colId xmlns:a16="http://schemas.microsoft.com/office/drawing/2014/main" val="1519363584"/>
                    </a:ext>
                  </a:extLst>
                </a:gridCol>
                <a:gridCol w="612442">
                  <a:extLst>
                    <a:ext uri="{9D8B030D-6E8A-4147-A177-3AD203B41FA5}">
                      <a16:colId xmlns:a16="http://schemas.microsoft.com/office/drawing/2014/main" val="605242702"/>
                    </a:ext>
                  </a:extLst>
                </a:gridCol>
                <a:gridCol w="612442">
                  <a:extLst>
                    <a:ext uri="{9D8B030D-6E8A-4147-A177-3AD203B41FA5}">
                      <a16:colId xmlns:a16="http://schemas.microsoft.com/office/drawing/2014/main" val="3745839215"/>
                    </a:ext>
                  </a:extLst>
                </a:gridCol>
              </a:tblGrid>
              <a:tr h="51194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0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1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2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3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4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5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6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7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8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9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10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0201257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926541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0.03611 -0.04005 C 0.04375 -0.04908 0.05521 -0.05394 0.06701 -0.05394 C 0.08055 -0.05394 0.09114 -0.04908 0.09896 -0.04005 L 0.13524 4.44444E-6 " pathEditMode="relative" rAng="0" ptsTypes="AAAAA">
                                      <p:cBhvr>
                                        <p:cTn id="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53" y="-270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3" presetClass="path" presetSubtype="0" accel="50000" decel="5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38889E-6 2.96296E-6 L 0.37014 0.02222 " pathEditMode="relative" rAng="0" ptsTypes="AA">
                                      <p:cBhvr>
                                        <p:cTn id="1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07" y="1111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3.88889E-6 3.7037E-7 L 0.36841 0.02315 " pathEditMode="relative" rAng="0" ptsTypes="AA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20" y="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11111E-6 L 0.3842 0.03588 " pathEditMode="relative" rAng="0" ptsTypes="AA">
                                      <p:cBhvr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01" y="1782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3" presetClass="path" presetSubtype="0" accel="50000" decel="5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2.77778E-7 2.22222E-6 L 0.39705 0.02592 " pathEditMode="relative" rAng="0" ptsTypes="AA">
                                      <p:cBhvr>
                                        <p:cTn id="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44" y="1296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4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2.22222E-6 4.44444E-6 L 0.03611 -0.04005 C 0.04375 -0.04908 0.05521 -0.05394 0.06702 -0.05394 C 0.08056 -0.05394 0.09115 -0.04908 0.09896 -0.04005 L 0.13525 4.44444E-6 " pathEditMode="relative" rAng="0" ptsTypes="AAAAA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53" y="-2708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037E-7 L 0.39913 0.05486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48" y="273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6 L 0.4 -0.00324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00" y="-162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4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5.55556E-7 4.44444E-6 L 0.03611 -0.04005 C 0.04375 -0.04908 0.05521 -0.05394 0.06701 -0.05394 C 0.08056 -0.05394 0.09115 -0.04908 0.09896 -0.04005 L 0.13524 4.44444E-6 " pathEditMode="relative" rAng="0" ptsTypes="AAAAA">
                                      <p:cBhvr>
                                        <p:cTn id="3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53" y="-2708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59259E-6 L 0.36945 -0.01667 " pathEditMode="relative" rAng="0" ptsTypes="AA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72" y="-833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63" presetClass="path" presetSubtype="0" accel="50000" decel="5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4.72222E-6 -4.07407E-6 L 0.4217 -0.06458 " pathEditMode="relative" rAng="0" ptsTypes="AA">
                                      <p:cBhvr>
                                        <p:cTn id="5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76" y="-3241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11022E-16 L 0.03612 -0.04005 C 0.04375 -0.04907 0.05521 -0.05394 0.06702 -0.05394 C 0.08056 -0.05394 0.09115 -0.04907 0.09896 -0.04005 L 0.13525 1.11022E-16 " pathEditMode="relative" rAng="0" ptsTypes="AAAAA">
                                      <p:cBhvr>
                                        <p:cTn id="5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53" y="-2708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1.38778E-17 L 0.35538 0.05949 " pathEditMode="relative" rAng="0" ptsTypes="AA">
                                      <p:cBhvr>
                                        <p:cTn id="6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60" y="2963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59259E-6 L 0.35538 0.02916 " pathEditMode="relative" rAng="0" ptsTypes="AA">
                                      <p:cBhvr>
                                        <p:cTn id="6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60" y="1458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44444E-6 L 0.03612 -0.04005 C 0.04375 -0.04908 0.05521 -0.05394 0.06702 -0.05394 C 0.08056 -0.05394 0.09115 -0.04908 0.09896 -0.04005 L 0.13525 4.44444E-6 " pathEditMode="relative" rAng="0" ptsTypes="AAAAA">
                                      <p:cBhvr>
                                        <p:cTn id="6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53" y="-2708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31" grpId="0" animBg="1"/>
      <p:bldP spid="33" grpId="0" animBg="1"/>
      <p:bldP spid="35" grpId="0" animBg="1"/>
      <p:bldP spid="37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-587597" y="860921"/>
            <a:ext cx="701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How many ducks?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astelsSmooth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4229664" y="3058406"/>
            <a:ext cx="4528551" cy="200141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22807" y="4505397"/>
            <a:ext cx="641229" cy="64122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12948" y="4638179"/>
            <a:ext cx="641229" cy="64122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27006" y="4103881"/>
            <a:ext cx="641229" cy="64122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61196" y="3177956"/>
            <a:ext cx="641229" cy="64122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54757" y="4164918"/>
            <a:ext cx="641229" cy="64122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70788" y="1972604"/>
            <a:ext cx="641229" cy="64122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31800" y="2445619"/>
            <a:ext cx="641229" cy="64122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96989" y="3462652"/>
            <a:ext cx="641229" cy="64122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58443" y="737145"/>
            <a:ext cx="860875" cy="86087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095986" y="951155"/>
            <a:ext cx="26122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</a:t>
            </a:r>
            <a:r>
              <a:rPr lang="en-GB" sz="2400" dirty="0" smtClean="0">
                <a:latin typeface="Comic Sans MS" panose="030F0702030302020204" pitchFamily="66" charset="0"/>
              </a:rPr>
              <a:t>think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1231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11111E-6 L 0.48507 0.1298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58" y="6736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85185E-6 L 0.26145 0.11898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73" y="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0.49427 0.07268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05" y="3634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81481E-6 L 0.2382 0.06458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10" y="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0.30417 0.07083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08" y="3542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7 L 0.34913 0.03125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L 0.45313 0.06019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56" y="3009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40741E-7 L 0.3724 0.1291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11" y="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</a:t>
            </a:r>
            <a:br>
              <a:rPr lang="en-GB" dirty="0" smtClean="0"/>
            </a:br>
            <a:r>
              <a:rPr lang="en-GB" dirty="0" smtClean="0"/>
              <a:t>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26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2789142"/>
              </p:ext>
            </p:extLst>
          </p:nvPr>
        </p:nvGraphicFramePr>
        <p:xfrm>
          <a:off x="1778132" y="1419569"/>
          <a:ext cx="5141890" cy="15358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4189">
                  <a:extLst>
                    <a:ext uri="{9D8B030D-6E8A-4147-A177-3AD203B41FA5}">
                      <a16:colId xmlns:a16="http://schemas.microsoft.com/office/drawing/2014/main" val="832563967"/>
                    </a:ext>
                  </a:extLst>
                </a:gridCol>
                <a:gridCol w="514189">
                  <a:extLst>
                    <a:ext uri="{9D8B030D-6E8A-4147-A177-3AD203B41FA5}">
                      <a16:colId xmlns:a16="http://schemas.microsoft.com/office/drawing/2014/main" val="38864586"/>
                    </a:ext>
                  </a:extLst>
                </a:gridCol>
                <a:gridCol w="514189">
                  <a:extLst>
                    <a:ext uri="{9D8B030D-6E8A-4147-A177-3AD203B41FA5}">
                      <a16:colId xmlns:a16="http://schemas.microsoft.com/office/drawing/2014/main" val="2061822284"/>
                    </a:ext>
                  </a:extLst>
                </a:gridCol>
                <a:gridCol w="514189">
                  <a:extLst>
                    <a:ext uri="{9D8B030D-6E8A-4147-A177-3AD203B41FA5}">
                      <a16:colId xmlns:a16="http://schemas.microsoft.com/office/drawing/2014/main" val="983997709"/>
                    </a:ext>
                  </a:extLst>
                </a:gridCol>
                <a:gridCol w="514189">
                  <a:extLst>
                    <a:ext uri="{9D8B030D-6E8A-4147-A177-3AD203B41FA5}">
                      <a16:colId xmlns:a16="http://schemas.microsoft.com/office/drawing/2014/main" val="1117229775"/>
                    </a:ext>
                  </a:extLst>
                </a:gridCol>
                <a:gridCol w="514189">
                  <a:extLst>
                    <a:ext uri="{9D8B030D-6E8A-4147-A177-3AD203B41FA5}">
                      <a16:colId xmlns:a16="http://schemas.microsoft.com/office/drawing/2014/main" val="2531087867"/>
                    </a:ext>
                  </a:extLst>
                </a:gridCol>
                <a:gridCol w="514189">
                  <a:extLst>
                    <a:ext uri="{9D8B030D-6E8A-4147-A177-3AD203B41FA5}">
                      <a16:colId xmlns:a16="http://schemas.microsoft.com/office/drawing/2014/main" val="244559046"/>
                    </a:ext>
                  </a:extLst>
                </a:gridCol>
                <a:gridCol w="514189">
                  <a:extLst>
                    <a:ext uri="{9D8B030D-6E8A-4147-A177-3AD203B41FA5}">
                      <a16:colId xmlns:a16="http://schemas.microsoft.com/office/drawing/2014/main" val="1519363584"/>
                    </a:ext>
                  </a:extLst>
                </a:gridCol>
                <a:gridCol w="514189">
                  <a:extLst>
                    <a:ext uri="{9D8B030D-6E8A-4147-A177-3AD203B41FA5}">
                      <a16:colId xmlns:a16="http://schemas.microsoft.com/office/drawing/2014/main" val="605242702"/>
                    </a:ext>
                  </a:extLst>
                </a:gridCol>
                <a:gridCol w="514189">
                  <a:extLst>
                    <a:ext uri="{9D8B030D-6E8A-4147-A177-3AD203B41FA5}">
                      <a16:colId xmlns:a16="http://schemas.microsoft.com/office/drawing/2014/main" val="3745839215"/>
                    </a:ext>
                  </a:extLst>
                </a:gridCol>
              </a:tblGrid>
              <a:tr h="511947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7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8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9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10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30201257"/>
                  </a:ext>
                </a:extLst>
              </a:tr>
              <a:tr h="511947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17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18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19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20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70584920"/>
                  </a:ext>
                </a:extLst>
              </a:tr>
              <a:tr h="511947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27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28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29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30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93155418"/>
                  </a:ext>
                </a:extLst>
              </a:tr>
            </a:tbl>
          </a:graphicData>
        </a:graphic>
      </p:graphicFrame>
      <p:sp>
        <p:nvSpPr>
          <p:cNvPr id="12" name="Rectangle 11"/>
          <p:cNvSpPr/>
          <p:nvPr/>
        </p:nvSpPr>
        <p:spPr>
          <a:xfrm>
            <a:off x="1691605" y="2458966"/>
            <a:ext cx="5298825" cy="41593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42" y="3250428"/>
            <a:ext cx="726769" cy="74276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314" y="3933601"/>
            <a:ext cx="726769" cy="74276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450" y="3250428"/>
            <a:ext cx="726769" cy="74276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720" y="3933601"/>
            <a:ext cx="726769" cy="74276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158" y="3250428"/>
            <a:ext cx="726769" cy="74276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126" y="3933601"/>
            <a:ext cx="726769" cy="74276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866" y="3250428"/>
            <a:ext cx="726769" cy="74276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531" y="3933601"/>
            <a:ext cx="726769" cy="74276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7573" y="3250428"/>
            <a:ext cx="726769" cy="74276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936" y="3933601"/>
            <a:ext cx="726769" cy="742767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682431" y="2500336"/>
            <a:ext cx="701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How many mittens?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20785" y="4909944"/>
            <a:ext cx="701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omic Sans MS" panose="030F0702030302020204" pitchFamily="66" charset="0"/>
              </a:rPr>
              <a:t>There are 20 mittens.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291347" y="141757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3320970" y="141757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350593" y="141757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5380216" y="141757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6409837" y="141757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2291347" y="192803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3321214" y="192803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4351081" y="192803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380948" y="192803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6409837" y="192803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330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6" grpId="0"/>
      <p:bldP spid="37" grpId="0"/>
      <p:bldP spid="11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4614" y="426044"/>
            <a:ext cx="759365" cy="75936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27916" y="574571"/>
            <a:ext cx="2932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Have a think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54" y="4152765"/>
            <a:ext cx="7587125" cy="12097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7404" y="1539352"/>
            <a:ext cx="1076325" cy="9715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85277" y="1539352"/>
            <a:ext cx="1076325" cy="9715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73150" y="1539352"/>
            <a:ext cx="1076325" cy="9715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61024" y="1539352"/>
            <a:ext cx="1076325" cy="97155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67230" y="2433130"/>
            <a:ext cx="701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Can you count on in </a:t>
            </a:r>
            <a:r>
              <a:rPr lang="en-GB" sz="4000" dirty="0" smtClean="0">
                <a:latin typeface="Comic Sans MS" panose="030F0702030302020204" pitchFamily="66" charset="0"/>
              </a:rPr>
              <a:t>2s?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4765" y="3184859"/>
            <a:ext cx="1076325" cy="97155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7530" y="3184859"/>
            <a:ext cx="1076325" cy="9715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0295" y="3184859"/>
            <a:ext cx="1076325" cy="97155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03060" y="3184859"/>
            <a:ext cx="1076325" cy="97155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5825" y="3184859"/>
            <a:ext cx="1076325" cy="97155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80333" y="5450184"/>
            <a:ext cx="701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omic Sans MS" panose="030F0702030302020204" pitchFamily="66" charset="0"/>
              </a:rPr>
              <a:t>There are </a:t>
            </a:r>
            <a:r>
              <a:rPr lang="en-GB" sz="4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18 eyes.</a:t>
            </a:r>
            <a:endParaRPr lang="en-GB" sz="4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1769184"/>
              </p:ext>
            </p:extLst>
          </p:nvPr>
        </p:nvGraphicFramePr>
        <p:xfrm>
          <a:off x="433141" y="4717086"/>
          <a:ext cx="6620735" cy="5119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1885">
                  <a:extLst>
                    <a:ext uri="{9D8B030D-6E8A-4147-A177-3AD203B41FA5}">
                      <a16:colId xmlns:a16="http://schemas.microsoft.com/office/drawing/2014/main" val="1727161462"/>
                    </a:ext>
                  </a:extLst>
                </a:gridCol>
                <a:gridCol w="601885">
                  <a:extLst>
                    <a:ext uri="{9D8B030D-6E8A-4147-A177-3AD203B41FA5}">
                      <a16:colId xmlns:a16="http://schemas.microsoft.com/office/drawing/2014/main" val="832563967"/>
                    </a:ext>
                  </a:extLst>
                </a:gridCol>
                <a:gridCol w="601885">
                  <a:extLst>
                    <a:ext uri="{9D8B030D-6E8A-4147-A177-3AD203B41FA5}">
                      <a16:colId xmlns:a16="http://schemas.microsoft.com/office/drawing/2014/main" val="38864586"/>
                    </a:ext>
                  </a:extLst>
                </a:gridCol>
                <a:gridCol w="601885">
                  <a:extLst>
                    <a:ext uri="{9D8B030D-6E8A-4147-A177-3AD203B41FA5}">
                      <a16:colId xmlns:a16="http://schemas.microsoft.com/office/drawing/2014/main" val="2061822284"/>
                    </a:ext>
                  </a:extLst>
                </a:gridCol>
                <a:gridCol w="601885">
                  <a:extLst>
                    <a:ext uri="{9D8B030D-6E8A-4147-A177-3AD203B41FA5}">
                      <a16:colId xmlns:a16="http://schemas.microsoft.com/office/drawing/2014/main" val="983997709"/>
                    </a:ext>
                  </a:extLst>
                </a:gridCol>
                <a:gridCol w="601885">
                  <a:extLst>
                    <a:ext uri="{9D8B030D-6E8A-4147-A177-3AD203B41FA5}">
                      <a16:colId xmlns:a16="http://schemas.microsoft.com/office/drawing/2014/main" val="1117229775"/>
                    </a:ext>
                  </a:extLst>
                </a:gridCol>
                <a:gridCol w="601885">
                  <a:extLst>
                    <a:ext uri="{9D8B030D-6E8A-4147-A177-3AD203B41FA5}">
                      <a16:colId xmlns:a16="http://schemas.microsoft.com/office/drawing/2014/main" val="2531087867"/>
                    </a:ext>
                  </a:extLst>
                </a:gridCol>
                <a:gridCol w="601885">
                  <a:extLst>
                    <a:ext uri="{9D8B030D-6E8A-4147-A177-3AD203B41FA5}">
                      <a16:colId xmlns:a16="http://schemas.microsoft.com/office/drawing/2014/main" val="244559046"/>
                    </a:ext>
                  </a:extLst>
                </a:gridCol>
                <a:gridCol w="601885">
                  <a:extLst>
                    <a:ext uri="{9D8B030D-6E8A-4147-A177-3AD203B41FA5}">
                      <a16:colId xmlns:a16="http://schemas.microsoft.com/office/drawing/2014/main" val="1519363584"/>
                    </a:ext>
                  </a:extLst>
                </a:gridCol>
                <a:gridCol w="601885">
                  <a:extLst>
                    <a:ext uri="{9D8B030D-6E8A-4147-A177-3AD203B41FA5}">
                      <a16:colId xmlns:a16="http://schemas.microsoft.com/office/drawing/2014/main" val="605242702"/>
                    </a:ext>
                  </a:extLst>
                </a:gridCol>
                <a:gridCol w="601885">
                  <a:extLst>
                    <a:ext uri="{9D8B030D-6E8A-4147-A177-3AD203B41FA5}">
                      <a16:colId xmlns:a16="http://schemas.microsoft.com/office/drawing/2014/main" val="3745839215"/>
                    </a:ext>
                  </a:extLst>
                </a:gridCol>
              </a:tblGrid>
              <a:tr h="51194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0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2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4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6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8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10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12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14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16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18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20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0201257"/>
                  </a:ext>
                </a:extLst>
              </a:tr>
            </a:tbl>
          </a:graphicData>
        </a:graphic>
      </p:graphicFrame>
      <p:sp>
        <p:nvSpPr>
          <p:cNvPr id="15" name="Oval 14"/>
          <p:cNvSpPr/>
          <p:nvPr/>
        </p:nvSpPr>
        <p:spPr>
          <a:xfrm>
            <a:off x="2891269" y="4744845"/>
            <a:ext cx="498764" cy="43782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3488401" y="4744845"/>
            <a:ext cx="498764" cy="43782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4092676" y="4744845"/>
            <a:ext cx="498764" cy="43782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692190" y="4744845"/>
            <a:ext cx="498764" cy="43782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5298847" y="4744845"/>
            <a:ext cx="498764" cy="43782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5900742" y="4744845"/>
            <a:ext cx="498764" cy="43782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58652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  <p:bldP spid="27" grpId="0"/>
      <p:bldP spid="15" grpId="0" animBg="1"/>
      <p:bldP spid="16" grpId="0" animBg="1"/>
      <p:bldP spid="18" grpId="0" animBg="1"/>
      <p:bldP spid="20" grpId="0" animBg="1"/>
      <p:bldP spid="22" grpId="0" animBg="1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38" y="4395045"/>
            <a:ext cx="7587125" cy="120973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56" y="2085974"/>
            <a:ext cx="1097932" cy="99009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646" y="2085974"/>
            <a:ext cx="1097932" cy="99009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8491" y="2085974"/>
            <a:ext cx="1097932" cy="99009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336" y="2085974"/>
            <a:ext cx="1097932" cy="99009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4183" y="2085974"/>
            <a:ext cx="1097932" cy="99009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801" y="2085974"/>
            <a:ext cx="1097932" cy="99009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0692" y="1509276"/>
            <a:ext cx="1427798" cy="172232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8748" y="600095"/>
            <a:ext cx="1427798" cy="175433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9269" y="1662940"/>
            <a:ext cx="1427798" cy="156865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15585" y="-59590"/>
            <a:ext cx="1352848" cy="169072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48335" y="-302927"/>
            <a:ext cx="1316926" cy="160992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04" y="1167028"/>
            <a:ext cx="1375243" cy="1695927"/>
          </a:xfrm>
          <a:prstGeom prst="rect">
            <a:avLst/>
          </a:prstGeom>
        </p:spPr>
      </p:pic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3487314"/>
              </p:ext>
            </p:extLst>
          </p:nvPr>
        </p:nvGraphicFramePr>
        <p:xfrm>
          <a:off x="469237" y="4945684"/>
          <a:ext cx="6620735" cy="5119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1885">
                  <a:extLst>
                    <a:ext uri="{9D8B030D-6E8A-4147-A177-3AD203B41FA5}">
                      <a16:colId xmlns:a16="http://schemas.microsoft.com/office/drawing/2014/main" val="1727161462"/>
                    </a:ext>
                  </a:extLst>
                </a:gridCol>
                <a:gridCol w="601885">
                  <a:extLst>
                    <a:ext uri="{9D8B030D-6E8A-4147-A177-3AD203B41FA5}">
                      <a16:colId xmlns:a16="http://schemas.microsoft.com/office/drawing/2014/main" val="832563967"/>
                    </a:ext>
                  </a:extLst>
                </a:gridCol>
                <a:gridCol w="601885">
                  <a:extLst>
                    <a:ext uri="{9D8B030D-6E8A-4147-A177-3AD203B41FA5}">
                      <a16:colId xmlns:a16="http://schemas.microsoft.com/office/drawing/2014/main" val="38864586"/>
                    </a:ext>
                  </a:extLst>
                </a:gridCol>
                <a:gridCol w="601885">
                  <a:extLst>
                    <a:ext uri="{9D8B030D-6E8A-4147-A177-3AD203B41FA5}">
                      <a16:colId xmlns:a16="http://schemas.microsoft.com/office/drawing/2014/main" val="2061822284"/>
                    </a:ext>
                  </a:extLst>
                </a:gridCol>
                <a:gridCol w="601885">
                  <a:extLst>
                    <a:ext uri="{9D8B030D-6E8A-4147-A177-3AD203B41FA5}">
                      <a16:colId xmlns:a16="http://schemas.microsoft.com/office/drawing/2014/main" val="983997709"/>
                    </a:ext>
                  </a:extLst>
                </a:gridCol>
                <a:gridCol w="601885">
                  <a:extLst>
                    <a:ext uri="{9D8B030D-6E8A-4147-A177-3AD203B41FA5}">
                      <a16:colId xmlns:a16="http://schemas.microsoft.com/office/drawing/2014/main" val="1117229775"/>
                    </a:ext>
                  </a:extLst>
                </a:gridCol>
                <a:gridCol w="601885">
                  <a:extLst>
                    <a:ext uri="{9D8B030D-6E8A-4147-A177-3AD203B41FA5}">
                      <a16:colId xmlns:a16="http://schemas.microsoft.com/office/drawing/2014/main" val="2531087867"/>
                    </a:ext>
                  </a:extLst>
                </a:gridCol>
                <a:gridCol w="601885">
                  <a:extLst>
                    <a:ext uri="{9D8B030D-6E8A-4147-A177-3AD203B41FA5}">
                      <a16:colId xmlns:a16="http://schemas.microsoft.com/office/drawing/2014/main" val="244559046"/>
                    </a:ext>
                  </a:extLst>
                </a:gridCol>
                <a:gridCol w="601885">
                  <a:extLst>
                    <a:ext uri="{9D8B030D-6E8A-4147-A177-3AD203B41FA5}">
                      <a16:colId xmlns:a16="http://schemas.microsoft.com/office/drawing/2014/main" val="1519363584"/>
                    </a:ext>
                  </a:extLst>
                </a:gridCol>
                <a:gridCol w="601885">
                  <a:extLst>
                    <a:ext uri="{9D8B030D-6E8A-4147-A177-3AD203B41FA5}">
                      <a16:colId xmlns:a16="http://schemas.microsoft.com/office/drawing/2014/main" val="605242702"/>
                    </a:ext>
                  </a:extLst>
                </a:gridCol>
                <a:gridCol w="601885">
                  <a:extLst>
                    <a:ext uri="{9D8B030D-6E8A-4147-A177-3AD203B41FA5}">
                      <a16:colId xmlns:a16="http://schemas.microsoft.com/office/drawing/2014/main" val="3745839215"/>
                    </a:ext>
                  </a:extLst>
                </a:gridCol>
              </a:tblGrid>
              <a:tr h="51194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0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2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4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6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8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10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12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14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16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18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20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0201257"/>
                  </a:ext>
                </a:extLst>
              </a:tr>
            </a:tbl>
          </a:graphicData>
        </a:graphic>
      </p:graphicFrame>
      <p:sp>
        <p:nvSpPr>
          <p:cNvPr id="27" name="Oval 26"/>
          <p:cNvSpPr/>
          <p:nvPr/>
        </p:nvSpPr>
        <p:spPr>
          <a:xfrm>
            <a:off x="522107" y="4985622"/>
            <a:ext cx="498764" cy="43782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124002" y="4985622"/>
            <a:ext cx="498764" cy="43782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725897" y="4985622"/>
            <a:ext cx="498764" cy="43782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2327792" y="4985622"/>
            <a:ext cx="498764" cy="43782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2929687" y="4985622"/>
            <a:ext cx="498764" cy="43782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526819" y="4985622"/>
            <a:ext cx="498764" cy="43782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4133478" y="4985622"/>
            <a:ext cx="498764" cy="43782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226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6.2963E-6 C -0.07621 0.1345 -0.1526 0.26922 -0.3467 0.25834 C -0.54079 0.24746 -0.8526 0.09098 -1.16441 -0.06527 " pathEditMode="relative" ptsTypes="AAA">
                                      <p:cBhvr>
                                        <p:cTn id="3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88889E-6 -5.18519E-6 C -0.08073 0.15624 -0.16164 0.31249 -0.36858 0.32083 C -0.5757 0.32916 -0.90921 0.18958 -1.24254 0.04999 " pathEditMode="relative" ptsTypes="AAA">
                                      <p:cBhvr>
                                        <p:cTn id="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1.11111E-6 C -0.17622 0.07106 -0.35227 0.14213 -0.56459 0.14282 C -0.77657 0.14352 -1.02483 0.07384 -1.27275 0.00393 " pathEditMode="relative" ptsTypes="AAA">
                                      <p:cBhvr>
                                        <p:cTn id="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nodeType="click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5E-6 1.11111E-6 C -0.30052 0.05741 -0.60104 0.11481 -0.79999 0.07778 C -0.9993 0.04074 -1.09704 -0.09074 -1.19479 -0.22222 " pathEditMode="relative" ptsTypes="AAA">
                                      <p:cBhvr>
                                        <p:cTn id="5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5.55556E-6 C -0.3184 0.04908 -0.63681 0.09815 -0.825 0.0389 C -1.01319 -0.02036 -1.07118 -0.18796 -1.12917 -0.35532 " pathEditMode="relative" ptsTypes="AAA">
                                      <p:cBhvr>
                                        <p:cTn id="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44444E-6 L -1.24826 0.03588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413" y="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88671" y="530635"/>
            <a:ext cx="4726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Counting in 2s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288969" y="134328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691605" y="393282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3295938" y="134328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302629" y="134328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5321908" y="134328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6315328" y="134328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2288969" y="185695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3295938" y="185695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4302629" y="185695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321908" y="185695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6315328" y="185695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2288969" y="237061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3295938" y="237061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4302629" y="237061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5321908" y="237061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6315328" y="237061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288969" y="288428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3295938" y="288428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4302629" y="288428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5321908" y="288428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6315328" y="288428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2288969" y="339795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3295938" y="339795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4302629" y="339795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5321908" y="339795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6315328" y="339795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533400" y="4102288"/>
            <a:ext cx="7056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There are __ bread </a:t>
            </a:r>
            <a:r>
              <a:rPr lang="en-GB" sz="4000" dirty="0">
                <a:latin typeface="Comic Sans MS" panose="030F0702030302020204" pitchFamily="66" charset="0"/>
              </a:rPr>
              <a:t>rolls?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11" y="4740645"/>
            <a:ext cx="2188543" cy="109227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329" y="4759412"/>
            <a:ext cx="2188543" cy="109227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844" y="4759412"/>
            <a:ext cx="2188543" cy="1092271"/>
          </a:xfrm>
          <a:prstGeom prst="rect">
            <a:avLst/>
          </a:prstGeom>
        </p:spPr>
      </p:pic>
      <p:sp>
        <p:nvSpPr>
          <p:cNvPr id="52" name="Minus 51"/>
          <p:cNvSpPr/>
          <p:nvPr/>
        </p:nvSpPr>
        <p:spPr>
          <a:xfrm>
            <a:off x="651052" y="5300356"/>
            <a:ext cx="1171830" cy="41126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Minus 52"/>
          <p:cNvSpPr/>
          <p:nvPr/>
        </p:nvSpPr>
        <p:spPr>
          <a:xfrm>
            <a:off x="715024" y="5066146"/>
            <a:ext cx="1171830" cy="41126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Minus 53"/>
          <p:cNvSpPr/>
          <p:nvPr/>
        </p:nvSpPr>
        <p:spPr>
          <a:xfrm>
            <a:off x="1683777" y="5075180"/>
            <a:ext cx="1171830" cy="41126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Minus 54"/>
          <p:cNvSpPr/>
          <p:nvPr/>
        </p:nvSpPr>
        <p:spPr>
          <a:xfrm>
            <a:off x="1709024" y="4858528"/>
            <a:ext cx="1171830" cy="41126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Minus 55"/>
          <p:cNvSpPr/>
          <p:nvPr/>
        </p:nvSpPr>
        <p:spPr>
          <a:xfrm>
            <a:off x="1675950" y="5294746"/>
            <a:ext cx="1171830" cy="41126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Minus 56"/>
          <p:cNvSpPr/>
          <p:nvPr/>
        </p:nvSpPr>
        <p:spPr>
          <a:xfrm>
            <a:off x="738863" y="4846580"/>
            <a:ext cx="1171830" cy="41126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Minus 57"/>
          <p:cNvSpPr/>
          <p:nvPr/>
        </p:nvSpPr>
        <p:spPr>
          <a:xfrm>
            <a:off x="2890438" y="5327466"/>
            <a:ext cx="1171830" cy="41126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Minus 58"/>
          <p:cNvSpPr/>
          <p:nvPr/>
        </p:nvSpPr>
        <p:spPr>
          <a:xfrm>
            <a:off x="2954410" y="5093256"/>
            <a:ext cx="1171830" cy="41126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Minus 59"/>
          <p:cNvSpPr/>
          <p:nvPr/>
        </p:nvSpPr>
        <p:spPr>
          <a:xfrm>
            <a:off x="3923163" y="5102290"/>
            <a:ext cx="1171830" cy="41126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Minus 60"/>
          <p:cNvSpPr/>
          <p:nvPr/>
        </p:nvSpPr>
        <p:spPr>
          <a:xfrm>
            <a:off x="3948410" y="4885638"/>
            <a:ext cx="1171830" cy="41126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Minus 61"/>
          <p:cNvSpPr/>
          <p:nvPr/>
        </p:nvSpPr>
        <p:spPr>
          <a:xfrm>
            <a:off x="3915336" y="5321856"/>
            <a:ext cx="1171830" cy="41126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Minus 62"/>
          <p:cNvSpPr/>
          <p:nvPr/>
        </p:nvSpPr>
        <p:spPr>
          <a:xfrm>
            <a:off x="2978249" y="4873690"/>
            <a:ext cx="1171830" cy="41126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Minus 63"/>
          <p:cNvSpPr/>
          <p:nvPr/>
        </p:nvSpPr>
        <p:spPr>
          <a:xfrm>
            <a:off x="5118764" y="5324653"/>
            <a:ext cx="1171830" cy="41126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Minus 64"/>
          <p:cNvSpPr/>
          <p:nvPr/>
        </p:nvSpPr>
        <p:spPr>
          <a:xfrm>
            <a:off x="5182736" y="5090443"/>
            <a:ext cx="1171830" cy="41126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Minus 65"/>
          <p:cNvSpPr/>
          <p:nvPr/>
        </p:nvSpPr>
        <p:spPr>
          <a:xfrm>
            <a:off x="6151489" y="5099477"/>
            <a:ext cx="1171830" cy="41126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Minus 66"/>
          <p:cNvSpPr/>
          <p:nvPr/>
        </p:nvSpPr>
        <p:spPr>
          <a:xfrm>
            <a:off x="6176736" y="4882825"/>
            <a:ext cx="1171830" cy="41126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Minus 67"/>
          <p:cNvSpPr/>
          <p:nvPr/>
        </p:nvSpPr>
        <p:spPr>
          <a:xfrm>
            <a:off x="6143662" y="5319043"/>
            <a:ext cx="1171830" cy="41126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Minus 68"/>
          <p:cNvSpPr/>
          <p:nvPr/>
        </p:nvSpPr>
        <p:spPr>
          <a:xfrm>
            <a:off x="5206575" y="4870877"/>
            <a:ext cx="1171830" cy="41126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Box 69"/>
          <p:cNvSpPr txBox="1"/>
          <p:nvPr/>
        </p:nvSpPr>
        <p:spPr>
          <a:xfrm>
            <a:off x="3435886" y="4100476"/>
            <a:ext cx="10425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omic Sans MS" panose="030F0702030302020204" pitchFamily="66" charset="0"/>
              </a:rPr>
              <a:t>36</a:t>
            </a:r>
            <a:endParaRPr lang="en-GB" sz="36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71" name="Table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5757379"/>
              </p:ext>
            </p:extLst>
          </p:nvPr>
        </p:nvGraphicFramePr>
        <p:xfrm>
          <a:off x="1790600" y="1343285"/>
          <a:ext cx="5043340" cy="2589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4334">
                  <a:extLst>
                    <a:ext uri="{9D8B030D-6E8A-4147-A177-3AD203B41FA5}">
                      <a16:colId xmlns:a16="http://schemas.microsoft.com/office/drawing/2014/main" val="832563967"/>
                    </a:ext>
                  </a:extLst>
                </a:gridCol>
                <a:gridCol w="504334">
                  <a:extLst>
                    <a:ext uri="{9D8B030D-6E8A-4147-A177-3AD203B41FA5}">
                      <a16:colId xmlns:a16="http://schemas.microsoft.com/office/drawing/2014/main" val="38864586"/>
                    </a:ext>
                  </a:extLst>
                </a:gridCol>
                <a:gridCol w="504334">
                  <a:extLst>
                    <a:ext uri="{9D8B030D-6E8A-4147-A177-3AD203B41FA5}">
                      <a16:colId xmlns:a16="http://schemas.microsoft.com/office/drawing/2014/main" val="2061822284"/>
                    </a:ext>
                  </a:extLst>
                </a:gridCol>
                <a:gridCol w="504334">
                  <a:extLst>
                    <a:ext uri="{9D8B030D-6E8A-4147-A177-3AD203B41FA5}">
                      <a16:colId xmlns:a16="http://schemas.microsoft.com/office/drawing/2014/main" val="983997709"/>
                    </a:ext>
                  </a:extLst>
                </a:gridCol>
                <a:gridCol w="504334">
                  <a:extLst>
                    <a:ext uri="{9D8B030D-6E8A-4147-A177-3AD203B41FA5}">
                      <a16:colId xmlns:a16="http://schemas.microsoft.com/office/drawing/2014/main" val="1117229775"/>
                    </a:ext>
                  </a:extLst>
                </a:gridCol>
                <a:gridCol w="504334">
                  <a:extLst>
                    <a:ext uri="{9D8B030D-6E8A-4147-A177-3AD203B41FA5}">
                      <a16:colId xmlns:a16="http://schemas.microsoft.com/office/drawing/2014/main" val="2531087867"/>
                    </a:ext>
                  </a:extLst>
                </a:gridCol>
                <a:gridCol w="504334">
                  <a:extLst>
                    <a:ext uri="{9D8B030D-6E8A-4147-A177-3AD203B41FA5}">
                      <a16:colId xmlns:a16="http://schemas.microsoft.com/office/drawing/2014/main" val="244559046"/>
                    </a:ext>
                  </a:extLst>
                </a:gridCol>
                <a:gridCol w="504334">
                  <a:extLst>
                    <a:ext uri="{9D8B030D-6E8A-4147-A177-3AD203B41FA5}">
                      <a16:colId xmlns:a16="http://schemas.microsoft.com/office/drawing/2014/main" val="1519363584"/>
                    </a:ext>
                  </a:extLst>
                </a:gridCol>
                <a:gridCol w="504334">
                  <a:extLst>
                    <a:ext uri="{9D8B030D-6E8A-4147-A177-3AD203B41FA5}">
                      <a16:colId xmlns:a16="http://schemas.microsoft.com/office/drawing/2014/main" val="605242702"/>
                    </a:ext>
                  </a:extLst>
                </a:gridCol>
                <a:gridCol w="504334">
                  <a:extLst>
                    <a:ext uri="{9D8B030D-6E8A-4147-A177-3AD203B41FA5}">
                      <a16:colId xmlns:a16="http://schemas.microsoft.com/office/drawing/2014/main" val="3745839215"/>
                    </a:ext>
                  </a:extLst>
                </a:gridCol>
              </a:tblGrid>
              <a:tr h="517908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7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8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9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10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30201257"/>
                  </a:ext>
                </a:extLst>
              </a:tr>
              <a:tr h="517908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17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18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19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20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70584920"/>
                  </a:ext>
                </a:extLst>
              </a:tr>
              <a:tr h="517908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27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28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29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30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93155418"/>
                  </a:ext>
                </a:extLst>
              </a:tr>
              <a:tr h="517908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37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38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39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40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34001014"/>
                  </a:ext>
                </a:extLst>
              </a:tr>
              <a:tr h="517908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47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48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49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50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9915531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9402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7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3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7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" presetClass="entr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" presetClass="entr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" presetClass="entr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" presetClass="entr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ntr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" presetClass="entr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4" fill="hold">
                      <p:stCondLst>
                        <p:cond delay="indefinite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" presetClass="entr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>
                      <p:stCondLst>
                        <p:cond delay="indefinite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" presetClass="entr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6" fill="hold">
                      <p:stCondLst>
                        <p:cond delay="indefinite"/>
                      </p:stCondLst>
                      <p:childTnLst>
                        <p:par>
                          <p:cTn id="297" fill="hold">
                            <p:stCondLst>
                              <p:cond delay="0"/>
                            </p:stCondLst>
                            <p:childTnLst>
                              <p:par>
                                <p:cTn id="298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" presetClass="entr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" presetClass="entr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" presetClass="entr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4" fill="hold">
                      <p:stCondLst>
                        <p:cond delay="indefinite"/>
                      </p:stCondLst>
                      <p:childTnLst>
                        <p:par>
                          <p:cTn id="315" fill="hold">
                            <p:stCondLst>
                              <p:cond delay="0"/>
                            </p:stCondLst>
                            <p:childTnLst>
                              <p:par>
                                <p:cTn id="316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" presetClass="entr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0" fill="hold">
                      <p:stCondLst>
                        <p:cond delay="indefinite"/>
                      </p:stCondLst>
                      <p:childTnLst>
                        <p:par>
                          <p:cTn id="321" fill="hold">
                            <p:stCondLst>
                              <p:cond delay="0"/>
                            </p:stCondLst>
                            <p:childTnLst>
                              <p:par>
                                <p:cTn id="322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" presetClass="entr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6" fill="hold">
                      <p:stCondLst>
                        <p:cond delay="indefinite"/>
                      </p:stCondLst>
                      <p:childTnLst>
                        <p:par>
                          <p:cTn id="327" fill="hold">
                            <p:stCondLst>
                              <p:cond delay="0"/>
                            </p:stCondLst>
                            <p:childTnLst>
                              <p:par>
                                <p:cTn id="328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" presetClass="entr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2" fill="hold">
                      <p:stCondLst>
                        <p:cond delay="indefinite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" presetClass="entr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" presetClass="entr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4" fill="hold">
                      <p:stCondLst>
                        <p:cond delay="indefinite"/>
                      </p:stCondLst>
                      <p:childTnLst>
                        <p:par>
                          <p:cTn id="345" fill="hold">
                            <p:stCondLst>
                              <p:cond delay="0"/>
                            </p:stCondLst>
                            <p:childTnLst>
                              <p:par>
                                <p:cTn id="3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 animBg="1"/>
      <p:bldP spid="11" grpId="1" animBg="1"/>
      <p:bldP spid="11" grpId="2" animBg="1"/>
      <p:bldP spid="11" grpId="3" animBg="1"/>
      <p:bldP spid="12" grpId="0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32" grpId="0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4200393"/>
              </p:ext>
            </p:extLst>
          </p:nvPr>
        </p:nvGraphicFramePr>
        <p:xfrm>
          <a:off x="1757302" y="1348376"/>
          <a:ext cx="5159430" cy="2589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5943">
                  <a:extLst>
                    <a:ext uri="{9D8B030D-6E8A-4147-A177-3AD203B41FA5}">
                      <a16:colId xmlns:a16="http://schemas.microsoft.com/office/drawing/2014/main" val="832563967"/>
                    </a:ext>
                  </a:extLst>
                </a:gridCol>
                <a:gridCol w="515943">
                  <a:extLst>
                    <a:ext uri="{9D8B030D-6E8A-4147-A177-3AD203B41FA5}">
                      <a16:colId xmlns:a16="http://schemas.microsoft.com/office/drawing/2014/main" val="38864586"/>
                    </a:ext>
                  </a:extLst>
                </a:gridCol>
                <a:gridCol w="515943">
                  <a:extLst>
                    <a:ext uri="{9D8B030D-6E8A-4147-A177-3AD203B41FA5}">
                      <a16:colId xmlns:a16="http://schemas.microsoft.com/office/drawing/2014/main" val="2061822284"/>
                    </a:ext>
                  </a:extLst>
                </a:gridCol>
                <a:gridCol w="515943">
                  <a:extLst>
                    <a:ext uri="{9D8B030D-6E8A-4147-A177-3AD203B41FA5}">
                      <a16:colId xmlns:a16="http://schemas.microsoft.com/office/drawing/2014/main" val="983997709"/>
                    </a:ext>
                  </a:extLst>
                </a:gridCol>
                <a:gridCol w="515943">
                  <a:extLst>
                    <a:ext uri="{9D8B030D-6E8A-4147-A177-3AD203B41FA5}">
                      <a16:colId xmlns:a16="http://schemas.microsoft.com/office/drawing/2014/main" val="1117229775"/>
                    </a:ext>
                  </a:extLst>
                </a:gridCol>
                <a:gridCol w="515943">
                  <a:extLst>
                    <a:ext uri="{9D8B030D-6E8A-4147-A177-3AD203B41FA5}">
                      <a16:colId xmlns:a16="http://schemas.microsoft.com/office/drawing/2014/main" val="2531087867"/>
                    </a:ext>
                  </a:extLst>
                </a:gridCol>
                <a:gridCol w="515943">
                  <a:extLst>
                    <a:ext uri="{9D8B030D-6E8A-4147-A177-3AD203B41FA5}">
                      <a16:colId xmlns:a16="http://schemas.microsoft.com/office/drawing/2014/main" val="244559046"/>
                    </a:ext>
                  </a:extLst>
                </a:gridCol>
                <a:gridCol w="515943">
                  <a:extLst>
                    <a:ext uri="{9D8B030D-6E8A-4147-A177-3AD203B41FA5}">
                      <a16:colId xmlns:a16="http://schemas.microsoft.com/office/drawing/2014/main" val="1519363584"/>
                    </a:ext>
                  </a:extLst>
                </a:gridCol>
                <a:gridCol w="515943">
                  <a:extLst>
                    <a:ext uri="{9D8B030D-6E8A-4147-A177-3AD203B41FA5}">
                      <a16:colId xmlns:a16="http://schemas.microsoft.com/office/drawing/2014/main" val="605242702"/>
                    </a:ext>
                  </a:extLst>
                </a:gridCol>
                <a:gridCol w="515943">
                  <a:extLst>
                    <a:ext uri="{9D8B030D-6E8A-4147-A177-3AD203B41FA5}">
                      <a16:colId xmlns:a16="http://schemas.microsoft.com/office/drawing/2014/main" val="3745839215"/>
                    </a:ext>
                  </a:extLst>
                </a:gridCol>
              </a:tblGrid>
              <a:tr h="517908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7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8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9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10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30201257"/>
                  </a:ext>
                </a:extLst>
              </a:tr>
              <a:tr h="517908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17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18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19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20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70584920"/>
                  </a:ext>
                </a:extLst>
              </a:tr>
              <a:tr h="517908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27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28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29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30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93155418"/>
                  </a:ext>
                </a:extLst>
              </a:tr>
              <a:tr h="517908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37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38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39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40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34001014"/>
                  </a:ext>
                </a:extLst>
              </a:tr>
              <a:tr h="517908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47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48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49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50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9915531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988671" y="530635"/>
            <a:ext cx="4726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Counting in 2s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691605" y="393282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ctr"/>
            <a:r>
              <a:rPr lang="en-GB"/>
              <a:t>44</a:t>
            </a:r>
          </a:p>
          <a:p>
            <a:pPr fontAlgn="ctr"/>
            <a:r>
              <a:rPr lang="en-GB"/>
              <a:t>46</a:t>
            </a:r>
          </a:p>
          <a:p>
            <a:pPr fontAlgn="ctr"/>
            <a:r>
              <a:rPr lang="en-GB"/>
              <a:t>48</a:t>
            </a:r>
          </a:p>
          <a:p>
            <a:pPr fontAlgn="ctr"/>
            <a:r>
              <a:rPr lang="en-GB"/>
              <a:t>50</a:t>
            </a:r>
          </a:p>
        </p:txBody>
      </p:sp>
      <p:sp>
        <p:nvSpPr>
          <p:cNvPr id="44" name="Rectangle 43"/>
          <p:cNvSpPr/>
          <p:nvPr/>
        </p:nvSpPr>
        <p:spPr>
          <a:xfrm>
            <a:off x="4340706" y="2906547"/>
            <a:ext cx="505151" cy="496650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5372017" y="2906547"/>
            <a:ext cx="505151" cy="496650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6399549" y="2906547"/>
            <a:ext cx="505151" cy="496650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2273894" y="3422018"/>
            <a:ext cx="505151" cy="510809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3309951" y="3422018"/>
            <a:ext cx="505151" cy="510809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4340706" y="3422018"/>
            <a:ext cx="505151" cy="510809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5372017" y="3422018"/>
            <a:ext cx="505151" cy="510809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6399549" y="3422018"/>
            <a:ext cx="510175" cy="510809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71" name="Table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5188517"/>
              </p:ext>
            </p:extLst>
          </p:nvPr>
        </p:nvGraphicFramePr>
        <p:xfrm>
          <a:off x="4350615" y="4909562"/>
          <a:ext cx="2716120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030">
                  <a:extLst>
                    <a:ext uri="{9D8B030D-6E8A-4147-A177-3AD203B41FA5}">
                      <a16:colId xmlns:a16="http://schemas.microsoft.com/office/drawing/2014/main" val="3686423306"/>
                    </a:ext>
                  </a:extLst>
                </a:gridCol>
                <a:gridCol w="679030">
                  <a:extLst>
                    <a:ext uri="{9D8B030D-6E8A-4147-A177-3AD203B41FA5}">
                      <a16:colId xmlns:a16="http://schemas.microsoft.com/office/drawing/2014/main" val="3824829607"/>
                    </a:ext>
                  </a:extLst>
                </a:gridCol>
                <a:gridCol w="679030">
                  <a:extLst>
                    <a:ext uri="{9D8B030D-6E8A-4147-A177-3AD203B41FA5}">
                      <a16:colId xmlns:a16="http://schemas.microsoft.com/office/drawing/2014/main" val="822899210"/>
                    </a:ext>
                  </a:extLst>
                </a:gridCol>
                <a:gridCol w="679030">
                  <a:extLst>
                    <a:ext uri="{9D8B030D-6E8A-4147-A177-3AD203B41FA5}">
                      <a16:colId xmlns:a16="http://schemas.microsoft.com/office/drawing/2014/main" val="28111748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42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?</a:t>
                      </a:r>
                      <a:endParaRPr lang="en-GB" sz="3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36</a:t>
                      </a:r>
                      <a:endParaRPr lang="en-GB" sz="3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7866355"/>
                  </a:ext>
                </a:extLst>
              </a:tr>
            </a:tbl>
          </a:graphicData>
        </a:graphic>
      </p:graphicFrame>
      <p:sp>
        <p:nvSpPr>
          <p:cNvPr id="72" name="TextBox 71"/>
          <p:cNvSpPr txBox="1"/>
          <p:nvPr/>
        </p:nvSpPr>
        <p:spPr>
          <a:xfrm>
            <a:off x="1987698" y="4103437"/>
            <a:ext cx="4726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is missing?</a:t>
            </a:r>
          </a:p>
        </p:txBody>
      </p:sp>
      <p:graphicFrame>
        <p:nvGraphicFramePr>
          <p:cNvPr id="73" name="Table 7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347951"/>
              </p:ext>
            </p:extLst>
          </p:nvPr>
        </p:nvGraphicFramePr>
        <p:xfrm>
          <a:off x="1634489" y="4909562"/>
          <a:ext cx="2716120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030">
                  <a:extLst>
                    <a:ext uri="{9D8B030D-6E8A-4147-A177-3AD203B41FA5}">
                      <a16:colId xmlns:a16="http://schemas.microsoft.com/office/drawing/2014/main" val="292207331"/>
                    </a:ext>
                  </a:extLst>
                </a:gridCol>
                <a:gridCol w="679030">
                  <a:extLst>
                    <a:ext uri="{9D8B030D-6E8A-4147-A177-3AD203B41FA5}">
                      <a16:colId xmlns:a16="http://schemas.microsoft.com/office/drawing/2014/main" val="76412928"/>
                    </a:ext>
                  </a:extLst>
                </a:gridCol>
                <a:gridCol w="679030">
                  <a:extLst>
                    <a:ext uri="{9D8B030D-6E8A-4147-A177-3AD203B41FA5}">
                      <a16:colId xmlns:a16="http://schemas.microsoft.com/office/drawing/2014/main" val="1252832007"/>
                    </a:ext>
                  </a:extLst>
                </a:gridCol>
                <a:gridCol w="679030">
                  <a:extLst>
                    <a:ext uri="{9D8B030D-6E8A-4147-A177-3AD203B41FA5}">
                      <a16:colId xmlns:a16="http://schemas.microsoft.com/office/drawing/2014/main" val="95206138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50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48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44</a:t>
                      </a:r>
                      <a:endParaRPr lang="en-GB" sz="3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7866355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0930317"/>
              </p:ext>
            </p:extLst>
          </p:nvPr>
        </p:nvGraphicFramePr>
        <p:xfrm>
          <a:off x="4350615" y="4909562"/>
          <a:ext cx="2716120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030">
                  <a:extLst>
                    <a:ext uri="{9D8B030D-6E8A-4147-A177-3AD203B41FA5}">
                      <a16:colId xmlns:a16="http://schemas.microsoft.com/office/drawing/2014/main" val="48250437"/>
                    </a:ext>
                  </a:extLst>
                </a:gridCol>
                <a:gridCol w="679030">
                  <a:extLst>
                    <a:ext uri="{9D8B030D-6E8A-4147-A177-3AD203B41FA5}">
                      <a16:colId xmlns:a16="http://schemas.microsoft.com/office/drawing/2014/main" val="349650368"/>
                    </a:ext>
                  </a:extLst>
                </a:gridCol>
                <a:gridCol w="679030">
                  <a:extLst>
                    <a:ext uri="{9D8B030D-6E8A-4147-A177-3AD203B41FA5}">
                      <a16:colId xmlns:a16="http://schemas.microsoft.com/office/drawing/2014/main" val="406181558"/>
                    </a:ext>
                  </a:extLst>
                </a:gridCol>
                <a:gridCol w="679030">
                  <a:extLst>
                    <a:ext uri="{9D8B030D-6E8A-4147-A177-3AD203B41FA5}">
                      <a16:colId xmlns:a16="http://schemas.microsoft.com/office/drawing/2014/main" val="26439641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42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38</a:t>
                      </a:r>
                      <a:endParaRPr lang="en-GB" sz="3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36</a:t>
                      </a:r>
                      <a:endParaRPr lang="en-GB" sz="3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86971536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4173070"/>
              </p:ext>
            </p:extLst>
          </p:nvPr>
        </p:nvGraphicFramePr>
        <p:xfrm>
          <a:off x="1634489" y="4909562"/>
          <a:ext cx="2716120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030">
                  <a:extLst>
                    <a:ext uri="{9D8B030D-6E8A-4147-A177-3AD203B41FA5}">
                      <a16:colId xmlns:a16="http://schemas.microsoft.com/office/drawing/2014/main" val="1098371042"/>
                    </a:ext>
                  </a:extLst>
                </a:gridCol>
                <a:gridCol w="679030">
                  <a:extLst>
                    <a:ext uri="{9D8B030D-6E8A-4147-A177-3AD203B41FA5}">
                      <a16:colId xmlns:a16="http://schemas.microsoft.com/office/drawing/2014/main" val="1519146408"/>
                    </a:ext>
                  </a:extLst>
                </a:gridCol>
                <a:gridCol w="679030">
                  <a:extLst>
                    <a:ext uri="{9D8B030D-6E8A-4147-A177-3AD203B41FA5}">
                      <a16:colId xmlns:a16="http://schemas.microsoft.com/office/drawing/2014/main" val="1645203294"/>
                    </a:ext>
                  </a:extLst>
                </a:gridCol>
                <a:gridCol w="679030">
                  <a:extLst>
                    <a:ext uri="{9D8B030D-6E8A-4147-A177-3AD203B41FA5}">
                      <a16:colId xmlns:a16="http://schemas.microsoft.com/office/drawing/2014/main" val="37218578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50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48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46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?</a:t>
                      </a:r>
                      <a:endParaRPr lang="en-GB" sz="3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7986492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06714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7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</a:t>
            </a:r>
            <a:r>
              <a:rPr lang="en-GB" dirty="0" smtClean="0"/>
              <a:t>the rest of the </a:t>
            </a:r>
            <a:r>
              <a:rPr lang="en-GB" dirty="0" smtClean="0"/>
              <a:t>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748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3|1.5|10|25.8|13.3|1.4|2.6|2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5.8|2|24.8|2.7|2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3.8|13.9|1.7|2.3|1.2|1.2|2|2.3|19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6|6.8|5.2|11.3|6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7.1|7.4|1.7|2|2.1|4.1|0.8|0.8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1.5|1.6|2|1.8|1.8|2|2.2|1.9|1.7|7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0.7|0.8|0.6|6|2.2|5.6|12.5|1.1|1.2|1.2|1.4|2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2.7|5|9.1|5.1|4.9|4.6|3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2.1|9.8|1|1.3|1.1|1.1|1.4|1.1|0.9|1|1.2|21|1.1|1.1|1.9|1.5|6.2|0.7|0.5|0.4|5.8|3.5|1.3|1.7|1.1|0.8|0.8|0.7|0.9|0.8|0.8|0.7|0.8|0.8|0.7|0.8|0.9|0.8|0.9|0.8|1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5.6|1.1|1.2|5.3|2.3|3.8|1.1|4.3|0.9|1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522d4c35-b548-4432-90ae-af4376e1c4b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BCFAA56-25FA-41E2-994C-90645794C5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5250</TotalTime>
  <Words>364</Words>
  <Application>Microsoft Office PowerPoint</Application>
  <PresentationFormat>On-screen Show (4:3)</PresentationFormat>
  <Paragraphs>272</Paragraphs>
  <Slides>16</Slides>
  <Notes>4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Arial</vt:lpstr>
      <vt:lpstr>Calibri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1_Your turn activity lesson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339</cp:revision>
  <dcterms:created xsi:type="dcterms:W3CDTF">2019-07-05T11:02:13Z</dcterms:created>
  <dcterms:modified xsi:type="dcterms:W3CDTF">2020-09-17T08:10:57Z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