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65"/>
  </p:normalViewPr>
  <p:slideViewPr>
    <p:cSldViewPr snapToGrid="0" snapToObjects="1">
      <p:cViewPr varScale="1">
        <p:scale>
          <a:sx n="107" d="100"/>
          <a:sy n="107" d="100"/>
        </p:scale>
        <p:origin x="1760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39319-3E04-0A40-A15E-51D6EC2C4B14}" type="datetimeFigureOut">
              <a:rPr lang="en-US" smtClean="0"/>
              <a:t>9/10/20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F9231-7640-A345-905C-E63E4C6DD2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68549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39319-3E04-0A40-A15E-51D6EC2C4B14}" type="datetimeFigureOut">
              <a:rPr lang="en-US" smtClean="0"/>
              <a:t>9/10/20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F9231-7640-A345-905C-E63E4C6DD2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63540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39319-3E04-0A40-A15E-51D6EC2C4B14}" type="datetimeFigureOut">
              <a:rPr lang="en-US" smtClean="0"/>
              <a:t>9/10/20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F9231-7640-A345-905C-E63E4C6DD2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34022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39319-3E04-0A40-A15E-51D6EC2C4B14}" type="datetimeFigureOut">
              <a:rPr lang="en-US" smtClean="0"/>
              <a:t>9/10/20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F9231-7640-A345-905C-E63E4C6DD2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80462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39319-3E04-0A40-A15E-51D6EC2C4B14}" type="datetimeFigureOut">
              <a:rPr lang="en-US" smtClean="0"/>
              <a:t>9/10/20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F9231-7640-A345-905C-E63E4C6DD2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96478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39319-3E04-0A40-A15E-51D6EC2C4B14}" type="datetimeFigureOut">
              <a:rPr lang="en-US" smtClean="0"/>
              <a:t>9/10/20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F9231-7640-A345-905C-E63E4C6DD2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3896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39319-3E04-0A40-A15E-51D6EC2C4B14}" type="datetimeFigureOut">
              <a:rPr lang="en-US" smtClean="0"/>
              <a:t>9/10/20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F9231-7640-A345-905C-E63E4C6DD2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76309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39319-3E04-0A40-A15E-51D6EC2C4B14}" type="datetimeFigureOut">
              <a:rPr lang="en-US" smtClean="0"/>
              <a:t>9/10/20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F9231-7640-A345-905C-E63E4C6DD2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563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39319-3E04-0A40-A15E-51D6EC2C4B14}" type="datetimeFigureOut">
              <a:rPr lang="en-US" smtClean="0"/>
              <a:t>9/10/20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F9231-7640-A345-905C-E63E4C6DD2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45433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39319-3E04-0A40-A15E-51D6EC2C4B14}" type="datetimeFigureOut">
              <a:rPr lang="en-US" smtClean="0"/>
              <a:t>9/10/20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F9231-7640-A345-905C-E63E4C6DD2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3877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39319-3E04-0A40-A15E-51D6EC2C4B14}" type="datetimeFigureOut">
              <a:rPr lang="en-US" smtClean="0"/>
              <a:t>9/10/20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F9231-7640-A345-905C-E63E4C6DD2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86763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F39319-3E04-0A40-A15E-51D6EC2C4B14}" type="datetimeFigureOut">
              <a:rPr lang="en-US" smtClean="0"/>
              <a:t>9/10/20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FF9231-7640-A345-905C-E63E4C6DD2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78181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Year 2 PP WS6_Page_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6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14597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6_Page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5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9305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6_Page_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5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5778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6_Page_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6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8073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6_Page_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6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3435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6_Page_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6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1586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6_Page_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6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2374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6_Page_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5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19322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6_Page_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5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87761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0</Words>
  <Application>Microsoft Macintosh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E.R.Hamilton U1955532</cp:lastModifiedBy>
  <cp:revision>1</cp:revision>
  <dcterms:created xsi:type="dcterms:W3CDTF">2019-07-05T10:57:29Z</dcterms:created>
  <dcterms:modified xsi:type="dcterms:W3CDTF">2020-09-10T12:09:43Z</dcterms:modified>
</cp:coreProperties>
</file>