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9" autoAdjust="0"/>
    <p:restoredTop sz="94624"/>
  </p:normalViewPr>
  <p:slideViewPr>
    <p:cSldViewPr snapToGrid="0" snapToObjects="1">
      <p:cViewPr varScale="1">
        <p:scale>
          <a:sx n="106" d="100"/>
          <a:sy n="106" d="100"/>
        </p:scale>
        <p:origin x="191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5E5EF9-7D4D-BD43-8DAC-1CA57F4D5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49AC87-8108-E940-98CA-159DD8138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229DC0-29EE-E14C-A511-B81B77151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D4558F-F5E6-D04D-9DC7-DF8586C4C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4</cp:revision>
  <dcterms:created xsi:type="dcterms:W3CDTF">2019-07-05T11:02:13Z</dcterms:created>
  <dcterms:modified xsi:type="dcterms:W3CDTF">2020-09-10T10:59:59Z</dcterms:modified>
</cp:coreProperties>
</file>